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 name="Shape 49"/>
        <p:cNvGrpSpPr/>
        <p:nvPr/>
      </p:nvGrpSpPr>
      <p:grpSpPr>
        <a:xfrm>
          <a:off x="0" y="0"/>
          <a:ext cx="0" cy="0"/>
          <a:chOff x="0" y="0"/>
          <a:chExt cx="0" cy="0"/>
        </a:xfrm>
      </p:grpSpPr>
      <p:sp>
        <p:nvSpPr>
          <p:cNvPr id="50" name="Shape 5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1" name="Shape 5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3" name="Shape 11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7" name="Shape 5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4" name="Shape 6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0" name="Shape 7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6" name="Shape 7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2" name="Shape 8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9" name="Shape 8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7" name="Shape 9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5" name="Shape 10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311708" y="744575"/>
            <a:ext cx="8520599" cy="2052599"/>
          </a:xfrm>
          <a:prstGeom prst="rect">
            <a:avLst/>
          </a:prstGeom>
        </p:spPr>
        <p:txBody>
          <a:bodyPr anchorCtr="0" anchor="b" bIns="91425" lIns="91425" rIns="91425" tIns="91425"/>
          <a:lstStyle>
            <a:lvl1pPr algn="ctr">
              <a:spcBef>
                <a:spcPts val="0"/>
              </a:spcBef>
              <a:buSzPct val="100000"/>
              <a:defRPr sz="5200"/>
            </a:lvl1pPr>
            <a:lvl2pPr algn="ctr">
              <a:spcBef>
                <a:spcPts val="0"/>
              </a:spcBef>
              <a:buSzPct val="100000"/>
              <a:defRPr sz="5200"/>
            </a:lvl2pPr>
            <a:lvl3pPr algn="ctr">
              <a:spcBef>
                <a:spcPts val="0"/>
              </a:spcBef>
              <a:buSzPct val="100000"/>
              <a:defRPr sz="5200"/>
            </a:lvl3pPr>
            <a:lvl4pPr algn="ctr">
              <a:spcBef>
                <a:spcPts val="0"/>
              </a:spcBef>
              <a:buSzPct val="100000"/>
              <a:defRPr sz="5200"/>
            </a:lvl4pPr>
            <a:lvl5pPr algn="ctr">
              <a:spcBef>
                <a:spcPts val="0"/>
              </a:spcBef>
              <a:buSzPct val="100000"/>
              <a:defRPr sz="5200"/>
            </a:lvl5pPr>
            <a:lvl6pPr algn="ctr">
              <a:spcBef>
                <a:spcPts val="0"/>
              </a:spcBef>
              <a:buSzPct val="100000"/>
              <a:defRPr sz="5200"/>
            </a:lvl6pPr>
            <a:lvl7pPr algn="ctr">
              <a:spcBef>
                <a:spcPts val="0"/>
              </a:spcBef>
              <a:buSzPct val="100000"/>
              <a:defRPr sz="5200"/>
            </a:lvl7pPr>
            <a:lvl8pPr algn="ctr">
              <a:spcBef>
                <a:spcPts val="0"/>
              </a:spcBef>
              <a:buSzPct val="100000"/>
              <a:defRPr sz="5200"/>
            </a:lvl8pPr>
            <a:lvl9pPr algn="ctr">
              <a:spcBef>
                <a:spcPts val="0"/>
              </a:spcBef>
              <a:buSzPct val="100000"/>
              <a:defRPr sz="5200"/>
            </a:lvl9pPr>
          </a:lstStyle>
          <a:p/>
        </p:txBody>
      </p:sp>
      <p:sp>
        <p:nvSpPr>
          <p:cNvPr id="10" name="Shape 10"/>
          <p:cNvSpPr txBox="1"/>
          <p:nvPr>
            <p:ph idx="1" type="subTitle"/>
          </p:nvPr>
        </p:nvSpPr>
        <p:spPr>
          <a:xfrm>
            <a:off x="311700" y="2834125"/>
            <a:ext cx="8520599" cy="7926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800"/>
            </a:lvl1pPr>
            <a:lvl2pPr algn="ctr">
              <a:lnSpc>
                <a:spcPct val="100000"/>
              </a:lnSpc>
              <a:spcBef>
                <a:spcPts val="0"/>
              </a:spcBef>
              <a:spcAft>
                <a:spcPts val="0"/>
              </a:spcAft>
              <a:buSzPct val="100000"/>
              <a:buNone/>
              <a:defRPr sz="2800"/>
            </a:lvl2pPr>
            <a:lvl3pPr algn="ctr">
              <a:lnSpc>
                <a:spcPct val="100000"/>
              </a:lnSpc>
              <a:spcBef>
                <a:spcPts val="0"/>
              </a:spcBef>
              <a:spcAft>
                <a:spcPts val="0"/>
              </a:spcAft>
              <a:buSzPct val="100000"/>
              <a:buNone/>
              <a:defRPr sz="2800"/>
            </a:lvl3pPr>
            <a:lvl4pPr algn="ctr">
              <a:lnSpc>
                <a:spcPct val="100000"/>
              </a:lnSpc>
              <a:spcBef>
                <a:spcPts val="0"/>
              </a:spcBef>
              <a:spcAft>
                <a:spcPts val="0"/>
              </a:spcAft>
              <a:buSzPct val="100000"/>
              <a:buNone/>
              <a:defRPr sz="2800"/>
            </a:lvl4pPr>
            <a:lvl5pPr algn="ctr">
              <a:lnSpc>
                <a:spcPct val="100000"/>
              </a:lnSpc>
              <a:spcBef>
                <a:spcPts val="0"/>
              </a:spcBef>
              <a:spcAft>
                <a:spcPts val="0"/>
              </a:spcAft>
              <a:buSzPct val="100000"/>
              <a:buNone/>
              <a:defRPr sz="2800"/>
            </a:lvl5pPr>
            <a:lvl6pPr algn="ctr">
              <a:lnSpc>
                <a:spcPct val="100000"/>
              </a:lnSpc>
              <a:spcBef>
                <a:spcPts val="0"/>
              </a:spcBef>
              <a:spcAft>
                <a:spcPts val="0"/>
              </a:spcAft>
              <a:buSzPct val="100000"/>
              <a:buNone/>
              <a:defRPr sz="2800"/>
            </a:lvl6pPr>
            <a:lvl7pPr algn="ctr">
              <a:lnSpc>
                <a:spcPct val="100000"/>
              </a:lnSpc>
              <a:spcBef>
                <a:spcPts val="0"/>
              </a:spcBef>
              <a:spcAft>
                <a:spcPts val="0"/>
              </a:spcAft>
              <a:buSzPct val="100000"/>
              <a:buNone/>
              <a:defRPr sz="2800"/>
            </a:lvl7pPr>
            <a:lvl8pPr algn="ctr">
              <a:lnSpc>
                <a:spcPct val="100000"/>
              </a:lnSpc>
              <a:spcBef>
                <a:spcPts val="0"/>
              </a:spcBef>
              <a:spcAft>
                <a:spcPts val="0"/>
              </a:spcAft>
              <a:buSzPct val="100000"/>
              <a:buNone/>
              <a:defRPr sz="2800"/>
            </a:lvl8pPr>
            <a:lvl9pPr algn="ctr">
              <a:lnSpc>
                <a:spcPct val="100000"/>
              </a:lnSpc>
              <a:spcBef>
                <a:spcPts val="0"/>
              </a:spcBef>
              <a:spcAft>
                <a:spcPts val="0"/>
              </a:spcAft>
              <a:buSzPct val="100000"/>
              <a:buNone/>
              <a:defRPr sz="2800"/>
            </a:lvl9pPr>
          </a:lstStyle>
          <a:p/>
        </p:txBody>
      </p:sp>
      <p:sp>
        <p:nvSpPr>
          <p:cNvPr id="11" name="Shape 1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3" name="Shape 43"/>
        <p:cNvGrpSpPr/>
        <p:nvPr/>
      </p:nvGrpSpPr>
      <p:grpSpPr>
        <a:xfrm>
          <a:off x="0" y="0"/>
          <a:ext cx="0" cy="0"/>
          <a:chOff x="0" y="0"/>
          <a:chExt cx="0" cy="0"/>
        </a:xfrm>
      </p:grpSpPr>
      <p:sp>
        <p:nvSpPr>
          <p:cNvPr id="44" name="Shape 44"/>
          <p:cNvSpPr txBox="1"/>
          <p:nvPr>
            <p:ph type="title"/>
          </p:nvPr>
        </p:nvSpPr>
        <p:spPr>
          <a:xfrm>
            <a:off x="311700" y="1106125"/>
            <a:ext cx="8520599" cy="1963500"/>
          </a:xfrm>
          <a:prstGeom prst="rect">
            <a:avLst/>
          </a:prstGeom>
        </p:spPr>
        <p:txBody>
          <a:bodyPr anchorCtr="0" anchor="b" bIns="91425" lIns="91425" rIns="91425" tIns="91425"/>
          <a:lstStyle>
            <a:lvl1pPr algn="ctr">
              <a:spcBef>
                <a:spcPts val="0"/>
              </a:spcBef>
              <a:buSzPct val="100000"/>
              <a:defRPr sz="12000"/>
            </a:lvl1pPr>
            <a:lvl2pPr algn="ctr">
              <a:spcBef>
                <a:spcPts val="0"/>
              </a:spcBef>
              <a:buSzPct val="100000"/>
              <a:defRPr sz="12000"/>
            </a:lvl2pPr>
            <a:lvl3pPr algn="ctr">
              <a:spcBef>
                <a:spcPts val="0"/>
              </a:spcBef>
              <a:buSzPct val="100000"/>
              <a:defRPr sz="12000"/>
            </a:lvl3pPr>
            <a:lvl4pPr algn="ctr">
              <a:spcBef>
                <a:spcPts val="0"/>
              </a:spcBef>
              <a:buSzPct val="100000"/>
              <a:defRPr sz="12000"/>
            </a:lvl4pPr>
            <a:lvl5pPr algn="ctr">
              <a:spcBef>
                <a:spcPts val="0"/>
              </a:spcBef>
              <a:buSzPct val="100000"/>
              <a:defRPr sz="12000"/>
            </a:lvl5pPr>
            <a:lvl6pPr algn="ctr">
              <a:spcBef>
                <a:spcPts val="0"/>
              </a:spcBef>
              <a:buSzPct val="100000"/>
              <a:defRPr sz="12000"/>
            </a:lvl6pPr>
            <a:lvl7pPr algn="ctr">
              <a:spcBef>
                <a:spcPts val="0"/>
              </a:spcBef>
              <a:buSzPct val="100000"/>
              <a:defRPr sz="12000"/>
            </a:lvl7pPr>
            <a:lvl8pPr algn="ctr">
              <a:spcBef>
                <a:spcPts val="0"/>
              </a:spcBef>
              <a:buSzPct val="100000"/>
              <a:defRPr sz="12000"/>
            </a:lvl8pPr>
            <a:lvl9pPr algn="ctr">
              <a:spcBef>
                <a:spcPts val="0"/>
              </a:spcBef>
              <a:buSzPct val="100000"/>
              <a:defRPr sz="12000"/>
            </a:lvl9pPr>
          </a:lstStyle>
          <a:p/>
        </p:txBody>
      </p:sp>
      <p:sp>
        <p:nvSpPr>
          <p:cNvPr id="45" name="Shape 45"/>
          <p:cNvSpPr txBox="1"/>
          <p:nvPr>
            <p:ph idx="1" type="body"/>
          </p:nvPr>
        </p:nvSpPr>
        <p:spPr>
          <a:xfrm>
            <a:off x="311700" y="3152225"/>
            <a:ext cx="8520599" cy="1300800"/>
          </a:xfrm>
          <a:prstGeom prst="rect">
            <a:avLst/>
          </a:prstGeom>
        </p:spPr>
        <p:txBody>
          <a:bodyPr anchorCtr="0" anchor="t"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46" name="Shape 4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7" name="Shape 47"/>
        <p:cNvGrpSpPr/>
        <p:nvPr/>
      </p:nvGrpSpPr>
      <p:grpSpPr>
        <a:xfrm>
          <a:off x="0" y="0"/>
          <a:ext cx="0" cy="0"/>
          <a:chOff x="0" y="0"/>
          <a:chExt cx="0" cy="0"/>
        </a:xfrm>
      </p:grpSpPr>
      <p:sp>
        <p:nvSpPr>
          <p:cNvPr id="48" name="Shape 4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2" name="Shape 12"/>
        <p:cNvGrpSpPr/>
        <p:nvPr/>
      </p:nvGrpSpPr>
      <p:grpSpPr>
        <a:xfrm>
          <a:off x="0" y="0"/>
          <a:ext cx="0" cy="0"/>
          <a:chOff x="0" y="0"/>
          <a:chExt cx="0" cy="0"/>
        </a:xfrm>
      </p:grpSpPr>
      <p:sp>
        <p:nvSpPr>
          <p:cNvPr id="13" name="Shape 13"/>
          <p:cNvSpPr txBox="1"/>
          <p:nvPr>
            <p:ph type="title"/>
          </p:nvPr>
        </p:nvSpPr>
        <p:spPr>
          <a:xfrm>
            <a:off x="311700" y="2150850"/>
            <a:ext cx="8520599" cy="841800"/>
          </a:xfrm>
          <a:prstGeom prst="rect">
            <a:avLst/>
          </a:prstGeom>
        </p:spPr>
        <p:txBody>
          <a:bodyPr anchorCtr="0" anchor="ctr" bIns="91425" lIns="91425" rIns="91425" tIns="91425"/>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p:txBody>
      </p:sp>
      <p:sp>
        <p:nvSpPr>
          <p:cNvPr id="14" name="Shape 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x="0" y="0"/>
          <a:ext cx="0" cy="0"/>
          <a:chOff x="0" y="0"/>
          <a:chExt cx="0" cy="0"/>
        </a:xfrm>
      </p:grpSpPr>
      <p:sp>
        <p:nvSpPr>
          <p:cNvPr id="16" name="Shape 16"/>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7" name="Shape 17"/>
          <p:cNvSpPr txBox="1"/>
          <p:nvPr>
            <p:ph idx="1" type="body"/>
          </p:nvPr>
        </p:nvSpPr>
        <p:spPr>
          <a:xfrm>
            <a:off x="311700" y="1152475"/>
            <a:ext cx="8520599" cy="34164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9" name="Shape 19"/>
        <p:cNvGrpSpPr/>
        <p:nvPr/>
      </p:nvGrpSpPr>
      <p:grpSpPr>
        <a:xfrm>
          <a:off x="0" y="0"/>
          <a:ext cx="0" cy="0"/>
          <a:chOff x="0" y="0"/>
          <a:chExt cx="0" cy="0"/>
        </a:xfrm>
      </p:grpSpPr>
      <p:sp>
        <p:nvSpPr>
          <p:cNvPr id="20" name="Shape 20"/>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 type="body"/>
          </p:nvPr>
        </p:nvSpPr>
        <p:spPr>
          <a:xfrm>
            <a:off x="3117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2" name="Shape 22"/>
          <p:cNvSpPr txBox="1"/>
          <p:nvPr>
            <p:ph idx="2" type="body"/>
          </p:nvPr>
        </p:nvSpPr>
        <p:spPr>
          <a:xfrm>
            <a:off x="48324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3" name="Shape 2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6" name="Shape 2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7" name="Shape 27"/>
        <p:cNvGrpSpPr/>
        <p:nvPr/>
      </p:nvGrpSpPr>
      <p:grpSpPr>
        <a:xfrm>
          <a:off x="0" y="0"/>
          <a:ext cx="0" cy="0"/>
          <a:chOff x="0" y="0"/>
          <a:chExt cx="0" cy="0"/>
        </a:xfrm>
      </p:grpSpPr>
      <p:sp>
        <p:nvSpPr>
          <p:cNvPr id="28" name="Shape 28"/>
          <p:cNvSpPr txBox="1"/>
          <p:nvPr>
            <p:ph type="title"/>
          </p:nvPr>
        </p:nvSpPr>
        <p:spPr>
          <a:xfrm>
            <a:off x="311700" y="555600"/>
            <a:ext cx="2807999" cy="7556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29" name="Shape 29"/>
          <p:cNvSpPr txBox="1"/>
          <p:nvPr>
            <p:ph idx="1" type="body"/>
          </p:nvPr>
        </p:nvSpPr>
        <p:spPr>
          <a:xfrm>
            <a:off x="311700" y="1389600"/>
            <a:ext cx="2807999" cy="31794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0" name="Shape 30"/>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1" name="Shape 31"/>
        <p:cNvGrpSpPr/>
        <p:nvPr/>
      </p:nvGrpSpPr>
      <p:grpSpPr>
        <a:xfrm>
          <a:off x="0" y="0"/>
          <a:ext cx="0" cy="0"/>
          <a:chOff x="0" y="0"/>
          <a:chExt cx="0" cy="0"/>
        </a:xfrm>
      </p:grpSpPr>
      <p:sp>
        <p:nvSpPr>
          <p:cNvPr id="32" name="Shape 32"/>
          <p:cNvSpPr txBox="1"/>
          <p:nvPr>
            <p:ph type="title"/>
          </p:nvPr>
        </p:nvSpPr>
        <p:spPr>
          <a:xfrm>
            <a:off x="490250" y="450150"/>
            <a:ext cx="6367800" cy="4090800"/>
          </a:xfrm>
          <a:prstGeom prst="rect">
            <a:avLst/>
          </a:prstGeom>
        </p:spPr>
        <p:txBody>
          <a:bodyPr anchorCtr="0" anchor="ctr" bIns="91425" lIns="91425" rIns="91425" tIns="91425"/>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p:txBody>
      </p:sp>
      <p:sp>
        <p:nvSpPr>
          <p:cNvPr id="33" name="Shape 3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4" name="Shape 34"/>
        <p:cNvGrpSpPr/>
        <p:nvPr/>
      </p:nvGrpSpPr>
      <p:grpSpPr>
        <a:xfrm>
          <a:off x="0" y="0"/>
          <a:ext cx="0" cy="0"/>
          <a:chOff x="0" y="0"/>
          <a:chExt cx="0" cy="0"/>
        </a:xfrm>
      </p:grpSpPr>
      <p:sp>
        <p:nvSpPr>
          <p:cNvPr id="35" name="Shape 35"/>
          <p:cNvSpPr/>
          <p:nvPr/>
        </p:nvSpPr>
        <p:spPr>
          <a:xfrm>
            <a:off x="4572000" y="-125"/>
            <a:ext cx="4572000" cy="5143499"/>
          </a:xfrm>
          <a:prstGeom prst="rect">
            <a:avLst/>
          </a:prstGeom>
          <a:solidFill>
            <a:schemeClr val="lt2"/>
          </a:solidFill>
          <a:ln>
            <a:noFill/>
          </a:ln>
        </p:spPr>
        <p:txBody>
          <a:bodyPr anchorCtr="0" anchor="ctr" bIns="91425" lIns="91425" rIns="91425" tIns="91425">
            <a:noAutofit/>
          </a:bodyPr>
          <a:lstStyle/>
          <a:p>
            <a:pPr>
              <a:spcBef>
                <a:spcPts val="0"/>
              </a:spcBef>
              <a:buNone/>
            </a:pPr>
            <a:r>
              <a:t/>
            </a:r>
            <a:endParaRPr/>
          </a:p>
        </p:txBody>
      </p:sp>
      <p:sp>
        <p:nvSpPr>
          <p:cNvPr id="36" name="Shape 36"/>
          <p:cNvSpPr txBox="1"/>
          <p:nvPr>
            <p:ph type="title"/>
          </p:nvPr>
        </p:nvSpPr>
        <p:spPr>
          <a:xfrm>
            <a:off x="265500" y="1233175"/>
            <a:ext cx="4045199" cy="1482300"/>
          </a:xfrm>
          <a:prstGeom prst="rect">
            <a:avLst/>
          </a:prstGeom>
        </p:spPr>
        <p:txBody>
          <a:bodyPr anchorCtr="0" anchor="b" bIns="91425" lIns="91425" rIns="91425" tIns="91425"/>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p:txBody>
      </p:sp>
      <p:sp>
        <p:nvSpPr>
          <p:cNvPr id="37" name="Shape 37"/>
          <p:cNvSpPr txBox="1"/>
          <p:nvPr>
            <p:ph idx="1" type="subTitle"/>
          </p:nvPr>
        </p:nvSpPr>
        <p:spPr>
          <a:xfrm>
            <a:off x="265500" y="2803075"/>
            <a:ext cx="4045199" cy="12351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p:txBody>
      </p:sp>
      <p:sp>
        <p:nvSpPr>
          <p:cNvPr id="38" name="Shape 38"/>
          <p:cNvSpPr txBox="1"/>
          <p:nvPr>
            <p:ph idx="2" type="body"/>
          </p:nvPr>
        </p:nvSpPr>
        <p:spPr>
          <a:xfrm>
            <a:off x="4939500" y="724075"/>
            <a:ext cx="3837000" cy="3695099"/>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9" name="Shape 3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0" name="Shape 40"/>
        <p:cNvGrpSpPr/>
        <p:nvPr/>
      </p:nvGrpSpPr>
      <p:grpSpPr>
        <a:xfrm>
          <a:off x="0" y="0"/>
          <a:ext cx="0" cy="0"/>
          <a:chOff x="0" y="0"/>
          <a:chExt cx="0" cy="0"/>
        </a:xfrm>
      </p:grpSpPr>
      <p:sp>
        <p:nvSpPr>
          <p:cNvPr id="41" name="Shape 41"/>
          <p:cNvSpPr txBox="1"/>
          <p:nvPr>
            <p:ph idx="1" type="body"/>
          </p:nvPr>
        </p:nvSpPr>
        <p:spPr>
          <a:xfrm>
            <a:off x="311700" y="4230575"/>
            <a:ext cx="5998800" cy="605100"/>
          </a:xfrm>
          <a:prstGeom prst="rect">
            <a:avLst/>
          </a:prstGeom>
        </p:spPr>
        <p:txBody>
          <a:bodyPr anchorCtr="0" anchor="ctr" bIns="91425" lIns="91425" rIns="91425" tIns="91425"/>
          <a:lstStyle>
            <a:lvl1pPr>
              <a:lnSpc>
                <a:spcPct val="100000"/>
              </a:lnSpc>
              <a:spcBef>
                <a:spcPts val="0"/>
              </a:spcBef>
              <a:spcAft>
                <a:spcPts val="0"/>
              </a:spcAft>
              <a:buNone/>
              <a:defRPr/>
            </a:lvl1pPr>
          </a:lstStyle>
          <a:p/>
        </p:txBody>
      </p:sp>
      <p:sp>
        <p:nvSpPr>
          <p:cNvPr id="42" name="Shape 4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445025"/>
            <a:ext cx="8520599" cy="572699"/>
          </a:xfrm>
          <a:prstGeom prst="rect">
            <a:avLst/>
          </a:prstGeom>
          <a:noFill/>
          <a:ln>
            <a:noFill/>
          </a:ln>
        </p:spPr>
        <p:txBody>
          <a:bodyPr anchorCtr="0" anchor="t" bIns="91425" lIns="91425" rIns="91425" tIns="91425"/>
          <a:lstStyle>
            <a:lvl1pPr>
              <a:spcBef>
                <a:spcPts val="0"/>
              </a:spcBef>
              <a:buClr>
                <a:schemeClr val="dk1"/>
              </a:buClr>
              <a:buSzPct val="100000"/>
              <a:buNone/>
              <a:defRPr sz="2800">
                <a:solidFill>
                  <a:schemeClr val="dk1"/>
                </a:solidFill>
              </a:defRPr>
            </a:lvl1pPr>
            <a:lvl2pPr>
              <a:spcBef>
                <a:spcPts val="0"/>
              </a:spcBef>
              <a:buClr>
                <a:schemeClr val="dk1"/>
              </a:buClr>
              <a:buSzPct val="100000"/>
              <a:buNone/>
              <a:defRPr sz="2800">
                <a:solidFill>
                  <a:schemeClr val="dk1"/>
                </a:solidFill>
              </a:defRPr>
            </a:lvl2pPr>
            <a:lvl3pPr>
              <a:spcBef>
                <a:spcPts val="0"/>
              </a:spcBef>
              <a:buClr>
                <a:schemeClr val="dk1"/>
              </a:buClr>
              <a:buSzPct val="100000"/>
              <a:buNone/>
              <a:defRPr sz="2800">
                <a:solidFill>
                  <a:schemeClr val="dk1"/>
                </a:solidFill>
              </a:defRPr>
            </a:lvl3pPr>
            <a:lvl4pPr>
              <a:spcBef>
                <a:spcPts val="0"/>
              </a:spcBef>
              <a:buClr>
                <a:schemeClr val="dk1"/>
              </a:buClr>
              <a:buSzPct val="100000"/>
              <a:buNone/>
              <a:defRPr sz="2800">
                <a:solidFill>
                  <a:schemeClr val="dk1"/>
                </a:solidFill>
              </a:defRPr>
            </a:lvl4pPr>
            <a:lvl5pPr>
              <a:spcBef>
                <a:spcPts val="0"/>
              </a:spcBef>
              <a:buClr>
                <a:schemeClr val="dk1"/>
              </a:buClr>
              <a:buSzPct val="100000"/>
              <a:buNone/>
              <a:defRPr sz="2800">
                <a:solidFill>
                  <a:schemeClr val="dk1"/>
                </a:solidFill>
              </a:defRPr>
            </a:lvl5pPr>
            <a:lvl6pPr>
              <a:spcBef>
                <a:spcPts val="0"/>
              </a:spcBef>
              <a:buClr>
                <a:schemeClr val="dk1"/>
              </a:buClr>
              <a:buSzPct val="100000"/>
              <a:buNone/>
              <a:defRPr sz="2800">
                <a:solidFill>
                  <a:schemeClr val="dk1"/>
                </a:solidFill>
              </a:defRPr>
            </a:lvl6pPr>
            <a:lvl7pPr>
              <a:spcBef>
                <a:spcPts val="0"/>
              </a:spcBef>
              <a:buClr>
                <a:schemeClr val="dk1"/>
              </a:buClr>
              <a:buSzPct val="100000"/>
              <a:buNone/>
              <a:defRPr sz="2800">
                <a:solidFill>
                  <a:schemeClr val="dk1"/>
                </a:solidFill>
              </a:defRPr>
            </a:lvl7pPr>
            <a:lvl8pPr>
              <a:spcBef>
                <a:spcPts val="0"/>
              </a:spcBef>
              <a:buClr>
                <a:schemeClr val="dk1"/>
              </a:buClr>
              <a:buSzPct val="100000"/>
              <a:buNone/>
              <a:defRPr sz="2800">
                <a:solidFill>
                  <a:schemeClr val="dk1"/>
                </a:solidFill>
              </a:defRPr>
            </a:lvl8pPr>
            <a:lvl9pPr>
              <a:spcBef>
                <a:spcPts val="0"/>
              </a:spcBef>
              <a:buClr>
                <a:schemeClr val="dk1"/>
              </a:buClr>
              <a:buSzPct val="100000"/>
              <a:buNone/>
              <a:defRPr sz="2800">
                <a:solidFill>
                  <a:schemeClr val="dk1"/>
                </a:solidFill>
              </a:defRPr>
            </a:lvl9pPr>
          </a:lstStyle>
          <a:p/>
        </p:txBody>
      </p:sp>
      <p:sp>
        <p:nvSpPr>
          <p:cNvPr id="6" name="Shape 6"/>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dk2"/>
              </a:buClr>
              <a:buSzPct val="100000"/>
              <a:defRPr sz="1800">
                <a:solidFill>
                  <a:schemeClr val="dk2"/>
                </a:solidFill>
              </a:defRPr>
            </a:lvl1pPr>
            <a:lvl2pPr>
              <a:lnSpc>
                <a:spcPct val="115000"/>
              </a:lnSpc>
              <a:spcBef>
                <a:spcPts val="0"/>
              </a:spcBef>
              <a:spcAft>
                <a:spcPts val="1600"/>
              </a:spcAft>
              <a:buClr>
                <a:schemeClr val="dk2"/>
              </a:buClr>
              <a:defRPr>
                <a:solidFill>
                  <a:schemeClr val="dk2"/>
                </a:solidFill>
              </a:defRPr>
            </a:lvl2pPr>
            <a:lvl3pPr>
              <a:lnSpc>
                <a:spcPct val="115000"/>
              </a:lnSpc>
              <a:spcBef>
                <a:spcPts val="0"/>
              </a:spcBef>
              <a:spcAft>
                <a:spcPts val="1600"/>
              </a:spcAft>
              <a:buClr>
                <a:schemeClr val="dk2"/>
              </a:buClr>
              <a:defRPr>
                <a:solidFill>
                  <a:schemeClr val="dk2"/>
                </a:solidFill>
              </a:defRPr>
            </a:lvl3pPr>
            <a:lvl4pPr>
              <a:lnSpc>
                <a:spcPct val="115000"/>
              </a:lnSpc>
              <a:spcBef>
                <a:spcPts val="0"/>
              </a:spcBef>
              <a:spcAft>
                <a:spcPts val="1600"/>
              </a:spcAft>
              <a:buClr>
                <a:schemeClr val="dk2"/>
              </a:buClr>
              <a:defRPr>
                <a:solidFill>
                  <a:schemeClr val="dk2"/>
                </a:solidFill>
              </a:defRPr>
            </a:lvl4pPr>
            <a:lvl5pPr>
              <a:lnSpc>
                <a:spcPct val="115000"/>
              </a:lnSpc>
              <a:spcBef>
                <a:spcPts val="0"/>
              </a:spcBef>
              <a:spcAft>
                <a:spcPts val="1600"/>
              </a:spcAft>
              <a:buClr>
                <a:schemeClr val="dk2"/>
              </a:buClr>
              <a:defRPr>
                <a:solidFill>
                  <a:schemeClr val="dk2"/>
                </a:solidFill>
              </a:defRPr>
            </a:lvl5pPr>
            <a:lvl6pPr>
              <a:lnSpc>
                <a:spcPct val="115000"/>
              </a:lnSpc>
              <a:spcBef>
                <a:spcPts val="0"/>
              </a:spcBef>
              <a:spcAft>
                <a:spcPts val="1600"/>
              </a:spcAft>
              <a:buClr>
                <a:schemeClr val="dk2"/>
              </a:buClr>
              <a:defRPr>
                <a:solidFill>
                  <a:schemeClr val="dk2"/>
                </a:solidFill>
              </a:defRPr>
            </a:lvl6pPr>
            <a:lvl7pPr>
              <a:lnSpc>
                <a:spcPct val="115000"/>
              </a:lnSpc>
              <a:spcBef>
                <a:spcPts val="0"/>
              </a:spcBef>
              <a:spcAft>
                <a:spcPts val="1600"/>
              </a:spcAft>
              <a:buClr>
                <a:schemeClr val="dk2"/>
              </a:buClr>
              <a:defRPr>
                <a:solidFill>
                  <a:schemeClr val="dk2"/>
                </a:solidFill>
              </a:defRPr>
            </a:lvl7pPr>
            <a:lvl8pPr>
              <a:lnSpc>
                <a:spcPct val="115000"/>
              </a:lnSpc>
              <a:spcBef>
                <a:spcPts val="0"/>
              </a:spcBef>
              <a:spcAft>
                <a:spcPts val="1600"/>
              </a:spcAft>
              <a:buClr>
                <a:schemeClr val="dk2"/>
              </a:buClr>
              <a:defRPr>
                <a:solidFill>
                  <a:schemeClr val="dk2"/>
                </a:solidFill>
              </a:defRPr>
            </a:lvl8pPr>
            <a:lvl9pPr>
              <a:lnSpc>
                <a:spcPct val="115000"/>
              </a:lnSpc>
              <a:spcBef>
                <a:spcPts val="0"/>
              </a:spcBef>
              <a:spcAft>
                <a:spcPts val="1600"/>
              </a:spcAft>
              <a:buClr>
                <a:schemeClr val="dk2"/>
              </a:buClr>
              <a:defRPr>
                <a:solidFill>
                  <a:schemeClr val="dk2"/>
                </a:solidFill>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8.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0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5.jpg"/><Relationship Id="rId4" Type="http://schemas.openxmlformats.org/officeDocument/2006/relationships/image" Target="../media/image0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06.jpg"/><Relationship Id="rId4" Type="http://schemas.openxmlformats.org/officeDocument/2006/relationships/image" Target="../media/image0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0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blipFill>
          <a:blip r:embed="rId3">
            <a:alphaModFix/>
          </a:blip>
          <a:stretch>
            <a:fillRect/>
          </a:stretch>
        </a:blipFill>
      </p:bgPr>
    </p:bg>
    <p:spTree>
      <p:nvGrpSpPr>
        <p:cNvPr id="52" name="Shape 52"/>
        <p:cNvGrpSpPr/>
        <p:nvPr/>
      </p:nvGrpSpPr>
      <p:grpSpPr>
        <a:xfrm>
          <a:off x="0" y="0"/>
          <a:ext cx="0" cy="0"/>
          <a:chOff x="0" y="0"/>
          <a:chExt cx="0" cy="0"/>
        </a:xfrm>
      </p:grpSpPr>
      <p:sp>
        <p:nvSpPr>
          <p:cNvPr id="53" name="Shape 53"/>
          <p:cNvSpPr txBox="1"/>
          <p:nvPr>
            <p:ph type="ctrTitle"/>
          </p:nvPr>
        </p:nvSpPr>
        <p:spPr>
          <a:xfrm>
            <a:off x="367933" y="3090900"/>
            <a:ext cx="8520599" cy="2052599"/>
          </a:xfrm>
          <a:prstGeom prst="rect">
            <a:avLst/>
          </a:prstGeom>
          <a:noFill/>
        </p:spPr>
        <p:txBody>
          <a:bodyPr anchorCtr="0" anchor="b" bIns="91425" lIns="91425" rIns="91425" tIns="91425">
            <a:noAutofit/>
          </a:bodyPr>
          <a:lstStyle/>
          <a:p>
            <a:pPr>
              <a:spcBef>
                <a:spcPts val="0"/>
              </a:spcBef>
              <a:buNone/>
            </a:pPr>
            <a:r>
              <a:t/>
            </a:r>
            <a:endParaRPr>
              <a:solidFill>
                <a:srgbClr val="FFFFFF"/>
              </a:solidFill>
            </a:endParaRPr>
          </a:p>
        </p:txBody>
      </p:sp>
      <p:sp>
        <p:nvSpPr>
          <p:cNvPr id="54" name="Shape 54"/>
          <p:cNvSpPr txBox="1"/>
          <p:nvPr>
            <p:ph idx="1" type="subTitle"/>
          </p:nvPr>
        </p:nvSpPr>
        <p:spPr>
          <a:xfrm>
            <a:off x="367925" y="4350900"/>
            <a:ext cx="8520599" cy="792600"/>
          </a:xfrm>
          <a:prstGeom prst="rect">
            <a:avLst/>
          </a:prstGeom>
        </p:spPr>
        <p:txBody>
          <a:bodyPr anchorCtr="0" anchor="t" bIns="91425" lIns="91425" rIns="91425" tIns="91425">
            <a:noAutofit/>
          </a:bodyPr>
          <a:lstStyle/>
          <a:p>
            <a:pPr algn="l">
              <a:spcBef>
                <a:spcPts val="0"/>
              </a:spcBef>
              <a:buNone/>
            </a:pPr>
            <a:r>
              <a:t/>
            </a:r>
            <a:endParaRPr>
              <a:solidFill>
                <a:srgbClr val="FFFFFF"/>
              </a:solidFill>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pic>
        <p:nvPicPr>
          <p:cNvPr id="115" name="Shape 115"/>
          <p:cNvPicPr preferRelativeResize="0"/>
          <p:nvPr/>
        </p:nvPicPr>
        <p:blipFill>
          <a:blip r:embed="rId3">
            <a:alphaModFix/>
          </a:blip>
          <a:stretch>
            <a:fillRect/>
          </a:stretch>
        </p:blipFill>
        <p:spPr>
          <a:xfrm>
            <a:off x="536775" y="804850"/>
            <a:ext cx="5715000" cy="3533775"/>
          </a:xfrm>
          <a:prstGeom prst="rect">
            <a:avLst/>
          </a:prstGeom>
          <a:noFill/>
          <a:ln>
            <a:noFill/>
          </a:ln>
        </p:spPr>
      </p:pic>
      <p:sp>
        <p:nvSpPr>
          <p:cNvPr id="116" name="Shape 116"/>
          <p:cNvSpPr txBox="1"/>
          <p:nvPr/>
        </p:nvSpPr>
        <p:spPr>
          <a:xfrm>
            <a:off x="6528000" y="1418125"/>
            <a:ext cx="2304300" cy="2498699"/>
          </a:xfrm>
          <a:prstGeom prst="rect">
            <a:avLst/>
          </a:prstGeom>
          <a:noFill/>
          <a:ln>
            <a:noFill/>
          </a:ln>
        </p:spPr>
        <p:txBody>
          <a:bodyPr anchorCtr="0" anchor="t" bIns="91425" lIns="91425" rIns="91425" tIns="91425">
            <a:noAutofit/>
          </a:bodyPr>
          <a:lstStyle/>
          <a:p>
            <a:pPr>
              <a:spcBef>
                <a:spcPts val="0"/>
              </a:spcBef>
              <a:buNone/>
            </a:pPr>
            <a:r>
              <a:rPr lang="en"/>
              <a:t>This shows that at meter 3, the energy conversion rate of potential energy to kinetic energy is  an astonishing 14%. This is on average only 1% less than a typical car.  For the cost, this car is definitely worth it.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Design of the 2016 Narwhal Supersport</a:t>
            </a:r>
          </a:p>
        </p:txBody>
      </p:sp>
      <p:sp>
        <p:nvSpPr>
          <p:cNvPr id="60" name="Shape 60"/>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lnSpc>
                <a:spcPct val="100000"/>
              </a:lnSpc>
              <a:spcBef>
                <a:spcPts val="0"/>
              </a:spcBef>
              <a:buNone/>
            </a:pPr>
            <a:r>
              <a:rPr lang="en"/>
              <a:t>Materials:</a:t>
            </a:r>
          </a:p>
          <a:p>
            <a:pPr rtl="0">
              <a:lnSpc>
                <a:spcPct val="100000"/>
              </a:lnSpc>
              <a:spcBef>
                <a:spcPts val="0"/>
              </a:spcBef>
              <a:buNone/>
            </a:pPr>
            <a:r>
              <a:rPr lang="en"/>
              <a:t>2 CD’s</a:t>
            </a:r>
          </a:p>
          <a:p>
            <a:pPr rtl="0">
              <a:spcBef>
                <a:spcPts val="0"/>
              </a:spcBef>
              <a:buNone/>
            </a:pPr>
            <a:r>
              <a:rPr lang="en"/>
              <a:t>3 wooden dowels</a:t>
            </a:r>
          </a:p>
          <a:p>
            <a:pPr rtl="0">
              <a:spcBef>
                <a:spcPts val="0"/>
              </a:spcBef>
              <a:buNone/>
            </a:pPr>
            <a:r>
              <a:rPr lang="en"/>
              <a:t>Wood</a:t>
            </a:r>
          </a:p>
          <a:p>
            <a:pPr rtl="0">
              <a:spcBef>
                <a:spcPts val="0"/>
              </a:spcBef>
              <a:buNone/>
            </a:pPr>
            <a:r>
              <a:rPr lang="en"/>
              <a:t>Spring</a:t>
            </a:r>
          </a:p>
          <a:p>
            <a:pPr rtl="0">
              <a:spcBef>
                <a:spcPts val="0"/>
              </a:spcBef>
              <a:buNone/>
            </a:pPr>
            <a:r>
              <a:rPr lang="en"/>
              <a:t>Two 500g weights</a:t>
            </a:r>
          </a:p>
          <a:p>
            <a:pPr rtl="0">
              <a:spcBef>
                <a:spcPts val="0"/>
              </a:spcBef>
              <a:buNone/>
            </a:pPr>
            <a:r>
              <a:rPr lang="en"/>
              <a:t>Fishing Line</a:t>
            </a:r>
          </a:p>
          <a:p>
            <a:pPr>
              <a:spcBef>
                <a:spcPts val="0"/>
              </a:spcBef>
              <a:buNone/>
            </a:pPr>
            <a:r>
              <a:rPr lang="en"/>
              <a:t>2 toy wheels</a:t>
            </a:r>
          </a:p>
        </p:txBody>
      </p:sp>
      <p:pic>
        <p:nvPicPr>
          <p:cNvPr id="61" name="Shape 61"/>
          <p:cNvPicPr preferRelativeResize="0"/>
          <p:nvPr/>
        </p:nvPicPr>
        <p:blipFill>
          <a:blip r:embed="rId3">
            <a:alphaModFix/>
          </a:blip>
          <a:stretch>
            <a:fillRect/>
          </a:stretch>
        </p:blipFill>
        <p:spPr>
          <a:xfrm>
            <a:off x="4277099" y="1152474"/>
            <a:ext cx="4555197" cy="3416398"/>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Safety</a:t>
            </a:r>
          </a:p>
        </p:txBody>
      </p:sp>
      <p:sp>
        <p:nvSpPr>
          <p:cNvPr id="67" name="Shape 67"/>
          <p:cNvSpPr txBox="1"/>
          <p:nvPr>
            <p:ph idx="1" type="body"/>
          </p:nvPr>
        </p:nvSpPr>
        <p:spPr>
          <a:xfrm>
            <a:off x="311700" y="1152475"/>
            <a:ext cx="8520599" cy="3416400"/>
          </a:xfrm>
          <a:prstGeom prst="rect">
            <a:avLst/>
          </a:prstGeom>
        </p:spPr>
        <p:txBody>
          <a:bodyPr anchorCtr="0" anchor="t" bIns="91425" lIns="91425" rIns="91425" tIns="91425">
            <a:noAutofit/>
          </a:bodyPr>
          <a:lstStyle/>
          <a:p>
            <a:pPr indent="-228600" lvl="0" marL="457200" rtl="0">
              <a:spcBef>
                <a:spcPts val="0"/>
              </a:spcBef>
            </a:pPr>
            <a:r>
              <a:rPr lang="en"/>
              <a:t>Max speed: 2.21 mph, or an astounding 371.28 mpw</a:t>
            </a:r>
            <a:r>
              <a:rPr lang="en" sz="1100"/>
              <a:t>(miles per week)</a:t>
            </a:r>
            <a:r>
              <a:rPr lang="en"/>
              <a:t>, with  no fatal accidents</a:t>
            </a:r>
          </a:p>
          <a:p>
            <a:pPr lvl="0" rtl="0">
              <a:spcBef>
                <a:spcPts val="0"/>
              </a:spcBef>
              <a:buNone/>
            </a:pPr>
            <a:r>
              <a:t/>
            </a:r>
            <a:endParaRPr/>
          </a:p>
          <a:p>
            <a:pPr indent="-228600" lvl="0" marL="457200" rtl="0">
              <a:spcBef>
                <a:spcPts val="0"/>
              </a:spcBef>
            </a:pPr>
            <a:r>
              <a:rPr lang="en"/>
              <a:t>If you do get into an accident, we will repair your car, free of charge!*</a:t>
            </a:r>
          </a:p>
          <a:p>
            <a:pPr lvl="0" rtl="0">
              <a:spcBef>
                <a:spcPts val="0"/>
              </a:spcBef>
              <a:buNone/>
            </a:pPr>
            <a:r>
              <a:t/>
            </a:r>
            <a:endParaRPr/>
          </a:p>
          <a:p>
            <a:pPr indent="-228600" lvl="0" marL="457200" rtl="0">
              <a:spcBef>
                <a:spcPts val="0"/>
              </a:spcBef>
            </a:pPr>
            <a:r>
              <a:rPr lang="en"/>
              <a:t>Seat belts are available upon request</a:t>
            </a:r>
          </a:p>
          <a:p>
            <a:pPr rtl="0">
              <a:spcBef>
                <a:spcPts val="0"/>
              </a:spcBef>
              <a:buNone/>
            </a:pPr>
            <a:r>
              <a:t/>
            </a:r>
            <a:endParaRPr/>
          </a:p>
          <a:p>
            <a:pPr rtl="0">
              <a:spcBef>
                <a:spcPts val="0"/>
              </a:spcBef>
              <a:buNone/>
            </a:pPr>
            <a:r>
              <a:t/>
            </a:r>
            <a:endParaRPr/>
          </a:p>
          <a:p>
            <a:pPr lvl="0" rtl="0">
              <a:spcBef>
                <a:spcPts val="0"/>
              </a:spcBef>
              <a:buNone/>
            </a:pPr>
            <a:r>
              <a:rPr lang="en" sz="800"/>
              <a:t>*Exclusions apply-See store for details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sz="3600"/>
              <a:t>Quality</a:t>
            </a:r>
          </a:p>
        </p:txBody>
      </p:sp>
      <p:sp>
        <p:nvSpPr>
          <p:cNvPr id="73" name="Shape 73"/>
          <p:cNvSpPr txBox="1"/>
          <p:nvPr>
            <p:ph idx="1" type="body"/>
          </p:nvPr>
        </p:nvSpPr>
        <p:spPr>
          <a:xfrm>
            <a:off x="311700" y="1152475"/>
            <a:ext cx="8520599" cy="3416400"/>
          </a:xfrm>
          <a:prstGeom prst="rect">
            <a:avLst/>
          </a:prstGeom>
        </p:spPr>
        <p:txBody>
          <a:bodyPr anchorCtr="0" anchor="t" bIns="91425" lIns="91425" rIns="91425" tIns="91425">
            <a:noAutofit/>
          </a:bodyPr>
          <a:lstStyle/>
          <a:p>
            <a:pPr>
              <a:spcBef>
                <a:spcPts val="0"/>
              </a:spcBef>
              <a:buNone/>
            </a:pPr>
            <a:r>
              <a:rPr lang="en" sz="3000"/>
              <a:t>Anything we make is individually inspected  by a team of four brilliant engineers that made this  prototype.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Technology</a:t>
            </a:r>
          </a:p>
        </p:txBody>
      </p:sp>
      <p:sp>
        <p:nvSpPr>
          <p:cNvPr id="79" name="Shape 79"/>
          <p:cNvSpPr txBox="1"/>
          <p:nvPr>
            <p:ph idx="1" type="body"/>
          </p:nvPr>
        </p:nvSpPr>
        <p:spPr>
          <a:xfrm>
            <a:off x="311700" y="1152475"/>
            <a:ext cx="8520599" cy="3416400"/>
          </a:xfrm>
          <a:prstGeom prst="rect">
            <a:avLst/>
          </a:prstGeom>
        </p:spPr>
        <p:txBody>
          <a:bodyPr anchorCtr="0" anchor="t" bIns="91425" lIns="91425" rIns="91425" tIns="91425">
            <a:noAutofit/>
          </a:bodyPr>
          <a:lstStyle/>
          <a:p>
            <a:pPr>
              <a:spcBef>
                <a:spcPts val="0"/>
              </a:spcBef>
              <a:buNone/>
            </a:pPr>
            <a:r>
              <a:rPr lang="en" sz="2400"/>
              <a:t>We have the newest springs that are of the finest manufacturer. Our wood producer is the finest on the planet, and our innovative wheels are cheap, durable, and easy to come by.</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Built in USA</a:t>
            </a:r>
          </a:p>
        </p:txBody>
      </p:sp>
      <p:sp>
        <p:nvSpPr>
          <p:cNvPr id="85" name="Shape 85"/>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spcBef>
                <a:spcPts val="0"/>
              </a:spcBef>
              <a:buNone/>
            </a:pPr>
            <a:r>
              <a:rPr lang="en"/>
              <a:t>Our Vehicles are designed, built, and sold in</a:t>
            </a:r>
          </a:p>
          <a:p>
            <a:pPr rtl="0">
              <a:spcBef>
                <a:spcPts val="0"/>
              </a:spcBef>
              <a:buNone/>
            </a:pPr>
            <a:r>
              <a:rPr lang="en"/>
              <a:t>‘Murica, the land of the free, and home of the</a:t>
            </a:r>
          </a:p>
          <a:p>
            <a:pPr>
              <a:spcBef>
                <a:spcPts val="0"/>
              </a:spcBef>
              <a:buNone/>
            </a:pPr>
            <a:r>
              <a:rPr lang="en"/>
              <a:t>brave.</a:t>
            </a:r>
          </a:p>
        </p:txBody>
      </p:sp>
      <p:pic>
        <p:nvPicPr>
          <p:cNvPr id="86" name="Shape 86"/>
          <p:cNvPicPr preferRelativeResize="0"/>
          <p:nvPr/>
        </p:nvPicPr>
        <p:blipFill>
          <a:blip r:embed="rId3">
            <a:alphaModFix/>
          </a:blip>
          <a:stretch>
            <a:fillRect/>
          </a:stretch>
        </p:blipFill>
        <p:spPr>
          <a:xfrm>
            <a:off x="5215925" y="445025"/>
            <a:ext cx="3616374" cy="1906825"/>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Environment</a:t>
            </a:r>
          </a:p>
        </p:txBody>
      </p:sp>
      <p:sp>
        <p:nvSpPr>
          <p:cNvPr id="92" name="Shape 92"/>
          <p:cNvSpPr txBox="1"/>
          <p:nvPr>
            <p:ph idx="1" type="body"/>
          </p:nvPr>
        </p:nvSpPr>
        <p:spPr>
          <a:xfrm>
            <a:off x="311700" y="1152475"/>
            <a:ext cx="8520599" cy="3416400"/>
          </a:xfrm>
          <a:prstGeom prst="rect">
            <a:avLst/>
          </a:prstGeom>
        </p:spPr>
        <p:txBody>
          <a:bodyPr anchorCtr="0" anchor="t" bIns="91425" lIns="91425" rIns="91425" tIns="91425">
            <a:noAutofit/>
          </a:bodyPr>
          <a:lstStyle/>
          <a:p>
            <a:pPr>
              <a:spcBef>
                <a:spcPts val="0"/>
              </a:spcBef>
              <a:buNone/>
            </a:pPr>
            <a:r>
              <a:rPr lang="en"/>
              <a:t>There is absolutely no carbon footprint, as it is powered by a spring.</a:t>
            </a:r>
          </a:p>
        </p:txBody>
      </p:sp>
      <p:pic>
        <p:nvPicPr>
          <p:cNvPr id="93" name="Shape 93"/>
          <p:cNvPicPr preferRelativeResize="0"/>
          <p:nvPr/>
        </p:nvPicPr>
        <p:blipFill>
          <a:blip r:embed="rId3">
            <a:alphaModFix/>
          </a:blip>
          <a:stretch>
            <a:fillRect/>
          </a:stretch>
        </p:blipFill>
        <p:spPr>
          <a:xfrm>
            <a:off x="6042948" y="1845799"/>
            <a:ext cx="3101049" cy="3297697"/>
          </a:xfrm>
          <a:prstGeom prst="rect">
            <a:avLst/>
          </a:prstGeom>
          <a:noFill/>
          <a:ln>
            <a:noFill/>
          </a:ln>
        </p:spPr>
      </p:pic>
      <p:pic>
        <p:nvPicPr>
          <p:cNvPr id="94" name="Shape 94"/>
          <p:cNvPicPr preferRelativeResize="0"/>
          <p:nvPr/>
        </p:nvPicPr>
        <p:blipFill>
          <a:blip r:embed="rId4">
            <a:alphaModFix/>
          </a:blip>
          <a:stretch>
            <a:fillRect/>
          </a:stretch>
        </p:blipFill>
        <p:spPr>
          <a:xfrm>
            <a:off x="311700" y="2568625"/>
            <a:ext cx="5467350" cy="200025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Cost</a:t>
            </a:r>
          </a:p>
        </p:txBody>
      </p:sp>
      <p:sp>
        <p:nvSpPr>
          <p:cNvPr id="100" name="Shape 100"/>
          <p:cNvSpPr txBox="1"/>
          <p:nvPr>
            <p:ph idx="1" type="body"/>
          </p:nvPr>
        </p:nvSpPr>
        <p:spPr>
          <a:xfrm>
            <a:off x="311700" y="1152475"/>
            <a:ext cx="8520599" cy="3416400"/>
          </a:xfrm>
          <a:prstGeom prst="rect">
            <a:avLst/>
          </a:prstGeom>
        </p:spPr>
        <p:txBody>
          <a:bodyPr anchorCtr="0" anchor="t" bIns="91425" lIns="91425" rIns="91425" tIns="91425">
            <a:noAutofit/>
          </a:bodyPr>
          <a:lstStyle/>
          <a:p>
            <a:pPr>
              <a:spcBef>
                <a:spcPts val="0"/>
              </a:spcBef>
              <a:buNone/>
            </a:pPr>
            <a:r>
              <a:rPr lang="en"/>
              <a:t>It will be extremely cheap, for any budget. It will cost a meager $20, and it requires no gas.</a:t>
            </a:r>
          </a:p>
        </p:txBody>
      </p:sp>
      <p:pic>
        <p:nvPicPr>
          <p:cNvPr id="101" name="Shape 101"/>
          <p:cNvPicPr preferRelativeResize="0"/>
          <p:nvPr/>
        </p:nvPicPr>
        <p:blipFill>
          <a:blip r:embed="rId3">
            <a:alphaModFix/>
          </a:blip>
          <a:stretch>
            <a:fillRect/>
          </a:stretch>
        </p:blipFill>
        <p:spPr>
          <a:xfrm>
            <a:off x="866625" y="1912199"/>
            <a:ext cx="2094500" cy="2864524"/>
          </a:xfrm>
          <a:prstGeom prst="rect">
            <a:avLst/>
          </a:prstGeom>
          <a:noFill/>
          <a:ln>
            <a:noFill/>
          </a:ln>
        </p:spPr>
      </p:pic>
      <p:pic>
        <p:nvPicPr>
          <p:cNvPr id="102" name="Shape 102"/>
          <p:cNvPicPr preferRelativeResize="0"/>
          <p:nvPr/>
        </p:nvPicPr>
        <p:blipFill>
          <a:blip r:embed="rId4">
            <a:alphaModFix/>
          </a:blip>
          <a:stretch>
            <a:fillRect/>
          </a:stretch>
        </p:blipFill>
        <p:spPr>
          <a:xfrm>
            <a:off x="4105700" y="1912200"/>
            <a:ext cx="3904775" cy="2598450"/>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ctrTitle"/>
          </p:nvPr>
        </p:nvSpPr>
        <p:spPr>
          <a:xfrm>
            <a:off x="311708" y="744575"/>
            <a:ext cx="8520599" cy="2052599"/>
          </a:xfrm>
          <a:prstGeom prst="rect">
            <a:avLst/>
          </a:prstGeom>
        </p:spPr>
        <p:txBody>
          <a:bodyPr anchorCtr="0" anchor="b" bIns="91425" lIns="91425" rIns="91425" tIns="91425">
            <a:noAutofit/>
          </a:bodyPr>
          <a:lstStyle/>
          <a:p>
            <a:pPr>
              <a:spcBef>
                <a:spcPts val="0"/>
              </a:spcBef>
              <a:buNone/>
            </a:pPr>
            <a:r>
              <a:t/>
            </a:r>
            <a:endParaRPr/>
          </a:p>
        </p:txBody>
      </p:sp>
      <p:sp>
        <p:nvSpPr>
          <p:cNvPr id="108" name="Shape 108"/>
          <p:cNvSpPr txBox="1"/>
          <p:nvPr>
            <p:ph idx="1" type="subTitle"/>
          </p:nvPr>
        </p:nvSpPr>
        <p:spPr>
          <a:xfrm>
            <a:off x="311700" y="2834125"/>
            <a:ext cx="8520599" cy="792600"/>
          </a:xfrm>
          <a:prstGeom prst="rect">
            <a:avLst/>
          </a:prstGeom>
        </p:spPr>
        <p:txBody>
          <a:bodyPr anchorCtr="0" anchor="t" bIns="91425" lIns="91425" rIns="91425" tIns="91425">
            <a:noAutofit/>
          </a:bodyPr>
          <a:lstStyle/>
          <a:p>
            <a:pPr>
              <a:spcBef>
                <a:spcPts val="0"/>
              </a:spcBef>
              <a:buNone/>
            </a:pPr>
            <a:r>
              <a:t/>
            </a:r>
            <a:endParaRPr/>
          </a:p>
        </p:txBody>
      </p:sp>
      <p:pic>
        <p:nvPicPr>
          <p:cNvPr id="109" name="Shape 109"/>
          <p:cNvPicPr preferRelativeResize="0"/>
          <p:nvPr/>
        </p:nvPicPr>
        <p:blipFill>
          <a:blip r:embed="rId3">
            <a:alphaModFix/>
          </a:blip>
          <a:stretch>
            <a:fillRect/>
          </a:stretch>
        </p:blipFill>
        <p:spPr>
          <a:xfrm>
            <a:off x="1714500" y="804862"/>
            <a:ext cx="5715000" cy="3533775"/>
          </a:xfrm>
          <a:prstGeom prst="rect">
            <a:avLst/>
          </a:prstGeom>
          <a:noFill/>
          <a:ln>
            <a:noFill/>
          </a:ln>
        </p:spPr>
      </p:pic>
      <p:sp>
        <p:nvSpPr>
          <p:cNvPr id="110" name="Shape 110"/>
          <p:cNvSpPr txBox="1"/>
          <p:nvPr/>
        </p:nvSpPr>
        <p:spPr>
          <a:xfrm>
            <a:off x="6736825" y="1325975"/>
            <a:ext cx="962400" cy="352800"/>
          </a:xfrm>
          <a:prstGeom prst="rect">
            <a:avLst/>
          </a:prstGeom>
          <a:noFill/>
          <a:ln>
            <a:noFill/>
          </a:ln>
        </p:spPr>
        <p:txBody>
          <a:bodyPr anchorCtr="0" anchor="t" bIns="91425" lIns="91425" rIns="91425" tIns="91425">
            <a:noAutofit/>
          </a:bodyPr>
          <a:lstStyle/>
          <a:p>
            <a:pPr>
              <a:spcBef>
                <a:spcPts val="0"/>
              </a:spcBef>
              <a:buNone/>
            </a:pPr>
            <a:r>
              <a:rPr lang="en"/>
              <a:t>Distance</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