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Questrial"/>
      <p:regular r:id="rId17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Questrial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ctrTitle"/>
          </p:nvPr>
        </p:nvSpPr>
        <p:spPr>
          <a:xfrm>
            <a:off x="1154954" y="1447800"/>
            <a:ext cx="8825657" cy="33295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baseline="0" i="0" sz="7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2"/>
                </a:solidFill>
              </a:defRPr>
            </a:lvl2pPr>
            <a:lvl3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2"/>
                </a:solidFill>
              </a:defRPr>
            </a:lvl3pPr>
            <a:lvl4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2"/>
                </a:solidFill>
              </a:defRPr>
            </a:lvl4pPr>
            <a:lvl5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2"/>
                </a:solidFill>
              </a:defRPr>
            </a:lvl5pPr>
            <a:lvl6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2"/>
                </a:solidFill>
              </a:defRPr>
            </a:lvl6pPr>
            <a:lvl7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2"/>
                </a:solidFill>
              </a:defRPr>
            </a:lvl7pPr>
            <a:lvl8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2"/>
                </a:solidFill>
              </a:defRPr>
            </a:lvl8pPr>
            <a:lvl9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b="0" baseline="0" i="0" sz="20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b="0" baseline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b="0" baseline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b="0" baseline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b="0" baseline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b="0" baseline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b="0" baseline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1154955" y="4800587"/>
            <a:ext cx="8825657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0" sz="2400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5" name="Shape 75"/>
          <p:cNvSpPr/>
          <p:nvPr>
            <p:ph idx="2" type="pic"/>
          </p:nvPr>
        </p:nvSpPr>
        <p:spPr>
          <a:xfrm>
            <a:off x="1154954" y="685800"/>
            <a:ext cx="8825657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1154955" y="5367325"/>
            <a:ext cx="8825655" cy="493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Questrial"/>
              <a:buNone/>
              <a:defRPr sz="1200"/>
            </a:lvl1pPr>
            <a:lvl2pPr indent="0" marL="457200" rtl="0">
              <a:spcBef>
                <a:spcPts val="0"/>
              </a:spcBef>
              <a:buFont typeface="Questrial"/>
              <a:buNone/>
              <a:defRPr sz="1200"/>
            </a:lvl2pPr>
            <a:lvl3pPr indent="0" marL="914400" rtl="0">
              <a:spcBef>
                <a:spcPts val="0"/>
              </a:spcBef>
              <a:buFont typeface="Questrial"/>
              <a:buNone/>
              <a:defRPr sz="1000"/>
            </a:lvl3pPr>
            <a:lvl4pPr indent="0" marL="1371600" rtl="0">
              <a:spcBef>
                <a:spcPts val="0"/>
              </a:spcBef>
              <a:buFont typeface="Questrial"/>
              <a:buNone/>
              <a:defRPr sz="900"/>
            </a:lvl4pPr>
            <a:lvl5pPr indent="0" marL="1828800" rtl="0">
              <a:spcBef>
                <a:spcPts val="0"/>
              </a:spcBef>
              <a:buFont typeface="Questrial"/>
              <a:buNone/>
              <a:defRPr sz="900"/>
            </a:lvl5pPr>
            <a:lvl6pPr indent="0" marL="2286000" rtl="0">
              <a:spcBef>
                <a:spcPts val="0"/>
              </a:spcBef>
              <a:buFont typeface="Questrial"/>
              <a:buNone/>
              <a:defRPr sz="900"/>
            </a:lvl6pPr>
            <a:lvl7pPr indent="0" marL="2743200" rtl="0">
              <a:spcBef>
                <a:spcPts val="0"/>
              </a:spcBef>
              <a:buFont typeface="Questrial"/>
              <a:buNone/>
              <a:defRPr sz="900"/>
            </a:lvl7pPr>
            <a:lvl8pPr indent="0" marL="3200400" rtl="0">
              <a:spcBef>
                <a:spcPts val="0"/>
              </a:spcBef>
              <a:buFont typeface="Questrial"/>
              <a:buNone/>
              <a:defRPr sz="900"/>
            </a:lvl8pPr>
            <a:lvl9pPr indent="0" marL="3657600" rtl="0">
              <a:spcBef>
                <a:spcPts val="0"/>
              </a:spcBef>
              <a:buFont typeface="Questrial"/>
              <a:buNone/>
              <a:defRPr sz="900"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1154954" y="1447800"/>
            <a:ext cx="882565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Font typeface="Questrial"/>
              <a:buNone/>
              <a:defRPr sz="1800"/>
            </a:lvl1pPr>
            <a:lvl2pPr indent="0" marL="457200" rtl="0">
              <a:spcBef>
                <a:spcPts val="0"/>
              </a:spcBef>
              <a:buFont typeface="Questrial"/>
              <a:buNone/>
              <a:defRPr sz="1200"/>
            </a:lvl2pPr>
            <a:lvl3pPr indent="0" marL="914400" rtl="0">
              <a:spcBef>
                <a:spcPts val="0"/>
              </a:spcBef>
              <a:buFont typeface="Questrial"/>
              <a:buNone/>
              <a:defRPr sz="1000"/>
            </a:lvl3pPr>
            <a:lvl4pPr indent="0" marL="1371600" rtl="0">
              <a:spcBef>
                <a:spcPts val="0"/>
              </a:spcBef>
              <a:buFont typeface="Questrial"/>
              <a:buNone/>
              <a:defRPr sz="900"/>
            </a:lvl4pPr>
            <a:lvl5pPr indent="0" marL="1828800" rtl="0">
              <a:spcBef>
                <a:spcPts val="0"/>
              </a:spcBef>
              <a:buFont typeface="Questrial"/>
              <a:buNone/>
              <a:defRPr sz="900"/>
            </a:lvl5pPr>
            <a:lvl6pPr indent="0" marL="2286000" rtl="0">
              <a:spcBef>
                <a:spcPts val="0"/>
              </a:spcBef>
              <a:buFont typeface="Questrial"/>
              <a:buNone/>
              <a:defRPr sz="900"/>
            </a:lvl6pPr>
            <a:lvl7pPr indent="0" marL="2743200" rtl="0">
              <a:spcBef>
                <a:spcPts val="0"/>
              </a:spcBef>
              <a:buFont typeface="Questrial"/>
              <a:buNone/>
              <a:defRPr sz="900"/>
            </a:lvl7pPr>
            <a:lvl8pPr indent="0" marL="3200400" rtl="0">
              <a:spcBef>
                <a:spcPts val="0"/>
              </a:spcBef>
              <a:buFont typeface="Questrial"/>
              <a:buNone/>
              <a:defRPr sz="900"/>
            </a:lvl8pPr>
            <a:lvl9pPr indent="0" marL="3657600" rtl="0">
              <a:spcBef>
                <a:spcPts val="0"/>
              </a:spcBef>
              <a:buFont typeface="Questrial"/>
              <a:buNone/>
              <a:defRPr sz="900"/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1574800" y="1447800"/>
            <a:ext cx="7999315" cy="23233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1930400" y="3771173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b="0" i="0" sz="1400" cap="small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rtl="0">
              <a:spcBef>
                <a:spcPts val="0"/>
              </a:spcBef>
              <a:buFont typeface="Questrial"/>
              <a:buNone/>
              <a:defRPr sz="1200"/>
            </a:lvl2pPr>
            <a:lvl3pPr indent="0" marL="914400" rtl="0">
              <a:spcBef>
                <a:spcPts val="0"/>
              </a:spcBef>
              <a:buFont typeface="Questrial"/>
              <a:buNone/>
              <a:defRPr sz="1000"/>
            </a:lvl3pPr>
            <a:lvl4pPr indent="0" marL="1371600" rtl="0">
              <a:spcBef>
                <a:spcPts val="0"/>
              </a:spcBef>
              <a:buFont typeface="Questrial"/>
              <a:buNone/>
              <a:defRPr sz="900"/>
            </a:lvl4pPr>
            <a:lvl5pPr indent="0" marL="1828800" rtl="0">
              <a:spcBef>
                <a:spcPts val="0"/>
              </a:spcBef>
              <a:buFont typeface="Questrial"/>
              <a:buNone/>
              <a:defRPr sz="900"/>
            </a:lvl5pPr>
            <a:lvl6pPr indent="0" marL="2286000" rtl="0">
              <a:spcBef>
                <a:spcPts val="0"/>
              </a:spcBef>
              <a:buFont typeface="Questrial"/>
              <a:buNone/>
              <a:defRPr sz="900"/>
            </a:lvl6pPr>
            <a:lvl7pPr indent="0" marL="2743200" rtl="0">
              <a:spcBef>
                <a:spcPts val="0"/>
              </a:spcBef>
              <a:buFont typeface="Questrial"/>
              <a:buNone/>
              <a:defRPr sz="900"/>
            </a:lvl7pPr>
            <a:lvl8pPr indent="0" marL="3200400" rtl="0">
              <a:spcBef>
                <a:spcPts val="0"/>
              </a:spcBef>
              <a:buFont typeface="Questrial"/>
              <a:buNone/>
              <a:defRPr sz="900"/>
            </a:lvl8pPr>
            <a:lvl9pPr indent="0" marL="3657600" rtl="0">
              <a:spcBef>
                <a:spcPts val="0"/>
              </a:spcBef>
              <a:buFont typeface="Questrial"/>
              <a:buNone/>
              <a:defRPr sz="900"/>
            </a:lvl9pPr>
          </a:lstStyle>
          <a:p/>
        </p:txBody>
      </p:sp>
      <p:sp>
        <p:nvSpPr>
          <p:cNvPr id="89" name="Shape 89"/>
          <p:cNvSpPr txBox="1"/>
          <p:nvPr>
            <p:ph idx="2" type="body"/>
          </p:nvPr>
        </p:nvSpPr>
        <p:spPr>
          <a:xfrm>
            <a:off x="1154954" y="4350657"/>
            <a:ext cx="8825659" cy="167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Font typeface="Questrial"/>
              <a:buNone/>
              <a:defRPr sz="1800"/>
            </a:lvl1pPr>
            <a:lvl2pPr indent="0" marL="457200" rtl="0">
              <a:spcBef>
                <a:spcPts val="0"/>
              </a:spcBef>
              <a:buFont typeface="Questrial"/>
              <a:buNone/>
              <a:defRPr sz="1200"/>
            </a:lvl2pPr>
            <a:lvl3pPr indent="0" marL="914400" rtl="0">
              <a:spcBef>
                <a:spcPts val="0"/>
              </a:spcBef>
              <a:buFont typeface="Questrial"/>
              <a:buNone/>
              <a:defRPr sz="1000"/>
            </a:lvl3pPr>
            <a:lvl4pPr indent="0" marL="1371600" rtl="0">
              <a:spcBef>
                <a:spcPts val="0"/>
              </a:spcBef>
              <a:buFont typeface="Questrial"/>
              <a:buNone/>
              <a:defRPr sz="900"/>
            </a:lvl4pPr>
            <a:lvl5pPr indent="0" marL="1828800" rtl="0">
              <a:spcBef>
                <a:spcPts val="0"/>
              </a:spcBef>
              <a:buFont typeface="Questrial"/>
              <a:buNone/>
              <a:defRPr sz="900"/>
            </a:lvl5pPr>
            <a:lvl6pPr indent="0" marL="2286000" rtl="0">
              <a:spcBef>
                <a:spcPts val="0"/>
              </a:spcBef>
              <a:buFont typeface="Questrial"/>
              <a:buNone/>
              <a:defRPr sz="900"/>
            </a:lvl6pPr>
            <a:lvl7pPr indent="0" marL="2743200" rtl="0">
              <a:spcBef>
                <a:spcPts val="0"/>
              </a:spcBef>
              <a:buFont typeface="Questrial"/>
              <a:buNone/>
              <a:defRPr sz="900"/>
            </a:lvl7pPr>
            <a:lvl8pPr indent="0" marL="3200400" rtl="0">
              <a:spcBef>
                <a:spcPts val="0"/>
              </a:spcBef>
              <a:buFont typeface="Questrial"/>
              <a:buNone/>
              <a:defRPr sz="900"/>
            </a:lvl8pPr>
            <a:lvl9pPr indent="0" marL="3657600" rtl="0">
              <a:spcBef>
                <a:spcPts val="0"/>
              </a:spcBef>
              <a:buFont typeface="Questrial"/>
              <a:buNone/>
              <a:defRPr sz="900"/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93" name="Shape 93"/>
          <p:cNvSpPr txBox="1"/>
          <p:nvPr/>
        </p:nvSpPr>
        <p:spPr>
          <a:xfrm>
            <a:off x="898295" y="971253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baseline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9330489" y="2613786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baseline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1154954" y="3124200"/>
            <a:ext cx="8825659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0" sz="4000" cap="none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1154954" y="4777380"/>
            <a:ext cx="8825659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000" cap="none">
                <a:solidFill>
                  <a:srgbClr val="86D1D8"/>
                </a:solidFill>
              </a:defRPr>
            </a:lvl1pPr>
            <a:lvl2pPr indent="0" marL="45720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>
                <a:solidFill>
                  <a:schemeClr val="lt1"/>
                </a:solidFill>
              </a:defRPr>
            </a:lvl2pPr>
            <a:lvl3pPr indent="0" marL="91440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>
                <a:solidFill>
                  <a:schemeClr val="lt1"/>
                </a:solidFill>
              </a:defRPr>
            </a:lvl3pPr>
            <a:lvl4pPr indent="0" marL="137160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4pPr>
            <a:lvl5pPr indent="0" marL="182880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5pPr>
            <a:lvl6pPr indent="0" marL="228600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6pPr>
            <a:lvl7pPr indent="0" marL="274320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7pPr>
            <a:lvl8pPr indent="0" marL="320040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8pPr>
            <a:lvl9pPr indent="0" marL="365760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lumn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4200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32947" y="1981200"/>
            <a:ext cx="294686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b="0" sz="2400">
                <a:solidFill>
                  <a:srgbClr val="86D1D8"/>
                </a:solidFill>
              </a:defRPr>
            </a:lvl1pPr>
            <a:lvl2pPr indent="0" marL="457200" rtl="0">
              <a:spcBef>
                <a:spcPts val="0"/>
              </a:spcBef>
              <a:buFont typeface="Questrial"/>
              <a:buNone/>
              <a:defRPr b="1" sz="2000"/>
            </a:lvl2pPr>
            <a:lvl3pPr indent="0" marL="914400" rtl="0">
              <a:spcBef>
                <a:spcPts val="0"/>
              </a:spcBef>
              <a:buFont typeface="Quest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Quest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Quest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Quest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Quest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Quest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Questrial"/>
              <a:buNone/>
              <a:defRPr b="1" sz="1600"/>
            </a:lvl9pPr>
          </a:lstStyle>
          <a:p/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x="652462" y="2667000"/>
            <a:ext cx="2927350" cy="3589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Questrial"/>
              <a:buNone/>
              <a:defRPr sz="1400"/>
            </a:lvl1pPr>
            <a:lvl2pPr indent="0" marL="457200" rtl="0">
              <a:spcBef>
                <a:spcPts val="0"/>
              </a:spcBef>
              <a:buFont typeface="Questrial"/>
              <a:buNone/>
              <a:defRPr sz="1200"/>
            </a:lvl2pPr>
            <a:lvl3pPr indent="0" marL="914400" rtl="0">
              <a:spcBef>
                <a:spcPts val="0"/>
              </a:spcBef>
              <a:buFont typeface="Questrial"/>
              <a:buNone/>
              <a:defRPr sz="1000"/>
            </a:lvl3pPr>
            <a:lvl4pPr indent="0" marL="1371600" rtl="0">
              <a:spcBef>
                <a:spcPts val="0"/>
              </a:spcBef>
              <a:buFont typeface="Questrial"/>
              <a:buNone/>
              <a:defRPr sz="900"/>
            </a:lvl4pPr>
            <a:lvl5pPr indent="0" marL="1828800" rtl="0">
              <a:spcBef>
                <a:spcPts val="0"/>
              </a:spcBef>
              <a:buFont typeface="Questrial"/>
              <a:buNone/>
              <a:defRPr sz="900"/>
            </a:lvl5pPr>
            <a:lvl6pPr indent="0" marL="2286000" rtl="0">
              <a:spcBef>
                <a:spcPts val="0"/>
              </a:spcBef>
              <a:buFont typeface="Questrial"/>
              <a:buNone/>
              <a:defRPr sz="900"/>
            </a:lvl6pPr>
            <a:lvl7pPr indent="0" marL="2743200" rtl="0">
              <a:spcBef>
                <a:spcPts val="0"/>
              </a:spcBef>
              <a:buFont typeface="Questrial"/>
              <a:buNone/>
              <a:defRPr sz="900"/>
            </a:lvl7pPr>
            <a:lvl8pPr indent="0" marL="3200400" rtl="0">
              <a:spcBef>
                <a:spcPts val="0"/>
              </a:spcBef>
              <a:buFont typeface="Questrial"/>
              <a:buNone/>
              <a:defRPr sz="900"/>
            </a:lvl8pPr>
            <a:lvl9pPr indent="0" marL="3657600" rtl="0">
              <a:spcBef>
                <a:spcPts val="0"/>
              </a:spcBef>
              <a:buFont typeface="Questrial"/>
              <a:buNone/>
              <a:defRPr sz="900"/>
            </a:lvl9pPr>
          </a:lstStyle>
          <a:p/>
        </p:txBody>
      </p:sp>
      <p:sp>
        <p:nvSpPr>
          <p:cNvPr id="105" name="Shape 105"/>
          <p:cNvSpPr txBox="1"/>
          <p:nvPr>
            <p:ph idx="3" type="body"/>
          </p:nvPr>
        </p:nvSpPr>
        <p:spPr>
          <a:xfrm>
            <a:off x="3883658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b="0" sz="2400">
                <a:solidFill>
                  <a:srgbClr val="86D1D8"/>
                </a:solidFill>
              </a:defRPr>
            </a:lvl1pPr>
            <a:lvl2pPr indent="0" marL="457200" rtl="0">
              <a:spcBef>
                <a:spcPts val="0"/>
              </a:spcBef>
              <a:buFont typeface="Questrial"/>
              <a:buNone/>
              <a:defRPr b="1" sz="2000"/>
            </a:lvl2pPr>
            <a:lvl3pPr indent="0" marL="914400" rtl="0">
              <a:spcBef>
                <a:spcPts val="0"/>
              </a:spcBef>
              <a:buFont typeface="Quest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Quest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Quest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Quest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Quest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Quest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Questrial"/>
              <a:buNone/>
              <a:defRPr b="1" sz="1600"/>
            </a:lvl9pPr>
          </a:lstStyle>
          <a:p/>
        </p:txBody>
      </p:sp>
      <p:sp>
        <p:nvSpPr>
          <p:cNvPr id="106" name="Shape 106"/>
          <p:cNvSpPr txBox="1"/>
          <p:nvPr>
            <p:ph idx="4" type="body"/>
          </p:nvPr>
        </p:nvSpPr>
        <p:spPr>
          <a:xfrm>
            <a:off x="3873105" y="2667000"/>
            <a:ext cx="2946793" cy="3589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Questrial"/>
              <a:buNone/>
              <a:defRPr sz="1400"/>
            </a:lvl1pPr>
            <a:lvl2pPr indent="0" marL="457200" rtl="0">
              <a:spcBef>
                <a:spcPts val="0"/>
              </a:spcBef>
              <a:buFont typeface="Questrial"/>
              <a:buNone/>
              <a:defRPr sz="1200"/>
            </a:lvl2pPr>
            <a:lvl3pPr indent="0" marL="914400" rtl="0">
              <a:spcBef>
                <a:spcPts val="0"/>
              </a:spcBef>
              <a:buFont typeface="Questrial"/>
              <a:buNone/>
              <a:defRPr sz="1000"/>
            </a:lvl3pPr>
            <a:lvl4pPr indent="0" marL="1371600" rtl="0">
              <a:spcBef>
                <a:spcPts val="0"/>
              </a:spcBef>
              <a:buFont typeface="Questrial"/>
              <a:buNone/>
              <a:defRPr sz="900"/>
            </a:lvl4pPr>
            <a:lvl5pPr indent="0" marL="1828800" rtl="0">
              <a:spcBef>
                <a:spcPts val="0"/>
              </a:spcBef>
              <a:buFont typeface="Questrial"/>
              <a:buNone/>
              <a:defRPr sz="900"/>
            </a:lvl5pPr>
            <a:lvl6pPr indent="0" marL="2286000" rtl="0">
              <a:spcBef>
                <a:spcPts val="0"/>
              </a:spcBef>
              <a:buFont typeface="Questrial"/>
              <a:buNone/>
              <a:defRPr sz="900"/>
            </a:lvl6pPr>
            <a:lvl7pPr indent="0" marL="2743200" rtl="0">
              <a:spcBef>
                <a:spcPts val="0"/>
              </a:spcBef>
              <a:buFont typeface="Questrial"/>
              <a:buNone/>
              <a:defRPr sz="900"/>
            </a:lvl7pPr>
            <a:lvl8pPr indent="0" marL="3200400" rtl="0">
              <a:spcBef>
                <a:spcPts val="0"/>
              </a:spcBef>
              <a:buFont typeface="Questrial"/>
              <a:buNone/>
              <a:defRPr sz="900"/>
            </a:lvl8pPr>
            <a:lvl9pPr indent="0" marL="3657600" rtl="0">
              <a:spcBef>
                <a:spcPts val="0"/>
              </a:spcBef>
              <a:buFont typeface="Questrial"/>
              <a:buNone/>
              <a:defRPr sz="900"/>
            </a:lvl9pPr>
          </a:lstStyle>
          <a:p/>
        </p:txBody>
      </p:sp>
      <p:sp>
        <p:nvSpPr>
          <p:cNvPr id="107" name="Shape 107"/>
          <p:cNvSpPr txBox="1"/>
          <p:nvPr>
            <p:ph idx="5" type="body"/>
          </p:nvPr>
        </p:nvSpPr>
        <p:spPr>
          <a:xfrm>
            <a:off x="7124700" y="1981200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b="0" sz="2400">
                <a:solidFill>
                  <a:srgbClr val="86D1D8"/>
                </a:solidFill>
              </a:defRPr>
            </a:lvl1pPr>
            <a:lvl2pPr indent="0" marL="457200" rtl="0">
              <a:spcBef>
                <a:spcPts val="0"/>
              </a:spcBef>
              <a:buFont typeface="Questrial"/>
              <a:buNone/>
              <a:defRPr b="1" sz="2000"/>
            </a:lvl2pPr>
            <a:lvl3pPr indent="0" marL="914400" rtl="0">
              <a:spcBef>
                <a:spcPts val="0"/>
              </a:spcBef>
              <a:buFont typeface="Quest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Quest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Quest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Quest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Quest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Quest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Questrial"/>
              <a:buNone/>
              <a:defRPr b="1" sz="1600"/>
            </a:lvl9pPr>
          </a:lstStyle>
          <a:p/>
        </p:txBody>
      </p:sp>
      <p:sp>
        <p:nvSpPr>
          <p:cNvPr id="108" name="Shape 108"/>
          <p:cNvSpPr txBox="1"/>
          <p:nvPr>
            <p:ph idx="6" type="body"/>
          </p:nvPr>
        </p:nvSpPr>
        <p:spPr>
          <a:xfrm>
            <a:off x="7124700" y="2667000"/>
            <a:ext cx="2932112" cy="3589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Questrial"/>
              <a:buNone/>
              <a:defRPr sz="1400"/>
            </a:lvl1pPr>
            <a:lvl2pPr indent="0" marL="457200" rtl="0">
              <a:spcBef>
                <a:spcPts val="0"/>
              </a:spcBef>
              <a:buFont typeface="Questrial"/>
              <a:buNone/>
              <a:defRPr sz="1200"/>
            </a:lvl2pPr>
            <a:lvl3pPr indent="0" marL="914400" rtl="0">
              <a:spcBef>
                <a:spcPts val="0"/>
              </a:spcBef>
              <a:buFont typeface="Questrial"/>
              <a:buNone/>
              <a:defRPr sz="1000"/>
            </a:lvl3pPr>
            <a:lvl4pPr indent="0" marL="1371600" rtl="0">
              <a:spcBef>
                <a:spcPts val="0"/>
              </a:spcBef>
              <a:buFont typeface="Questrial"/>
              <a:buNone/>
              <a:defRPr sz="900"/>
            </a:lvl4pPr>
            <a:lvl5pPr indent="0" marL="1828800" rtl="0">
              <a:spcBef>
                <a:spcPts val="0"/>
              </a:spcBef>
              <a:buFont typeface="Questrial"/>
              <a:buNone/>
              <a:defRPr sz="900"/>
            </a:lvl5pPr>
            <a:lvl6pPr indent="0" marL="2286000" rtl="0">
              <a:spcBef>
                <a:spcPts val="0"/>
              </a:spcBef>
              <a:buFont typeface="Questrial"/>
              <a:buNone/>
              <a:defRPr sz="900"/>
            </a:lvl6pPr>
            <a:lvl7pPr indent="0" marL="2743200" rtl="0">
              <a:spcBef>
                <a:spcPts val="0"/>
              </a:spcBef>
              <a:buFont typeface="Questrial"/>
              <a:buNone/>
              <a:defRPr sz="900"/>
            </a:lvl7pPr>
            <a:lvl8pPr indent="0" marL="3200400" rtl="0">
              <a:spcBef>
                <a:spcPts val="0"/>
              </a:spcBef>
              <a:buFont typeface="Questrial"/>
              <a:buNone/>
              <a:defRPr sz="900"/>
            </a:lvl8pPr>
            <a:lvl9pPr indent="0" marL="3657600" rtl="0">
              <a:spcBef>
                <a:spcPts val="0"/>
              </a:spcBef>
              <a:buFont typeface="Questrial"/>
              <a:buNone/>
              <a:defRPr sz="900"/>
            </a:lvl9pPr>
          </a:lstStyle>
          <a:p/>
        </p:txBody>
      </p:sp>
      <p:cxnSp>
        <p:nvCxnSpPr>
          <p:cNvPr id="109" name="Shape 109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Shape 110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Shape 111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 Colum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4200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52462" y="4250948"/>
            <a:ext cx="294004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b="0" sz="2400">
                <a:solidFill>
                  <a:srgbClr val="86D1D8"/>
                </a:solidFill>
              </a:defRPr>
            </a:lvl1pPr>
            <a:lvl2pPr indent="0" marL="457200" rtl="0">
              <a:spcBef>
                <a:spcPts val="0"/>
              </a:spcBef>
              <a:buFont typeface="Questrial"/>
              <a:buNone/>
              <a:defRPr b="1" sz="2000"/>
            </a:lvl2pPr>
            <a:lvl3pPr indent="0" marL="914400" rtl="0">
              <a:spcBef>
                <a:spcPts val="0"/>
              </a:spcBef>
              <a:buFont typeface="Quest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Quest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Quest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Quest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Quest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Quest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Questrial"/>
              <a:buNone/>
              <a:defRPr b="1" sz="1600"/>
            </a:lvl9pPr>
          </a:lstStyle>
          <a:p/>
        </p:txBody>
      </p:sp>
      <p:sp>
        <p:nvSpPr>
          <p:cNvPr id="117" name="Shape 117"/>
          <p:cNvSpPr/>
          <p:nvPr>
            <p:ph idx="2" type="pic"/>
          </p:nvPr>
        </p:nvSpPr>
        <p:spPr>
          <a:xfrm>
            <a:off x="652462" y="2209800"/>
            <a:ext cx="2940049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3" type="body"/>
          </p:nvPr>
        </p:nvSpPr>
        <p:spPr>
          <a:xfrm>
            <a:off x="652462" y="4827210"/>
            <a:ext cx="2940049" cy="659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Questrial"/>
              <a:buNone/>
              <a:defRPr sz="1400"/>
            </a:lvl1pPr>
            <a:lvl2pPr indent="0" marL="457200" rtl="0">
              <a:spcBef>
                <a:spcPts val="0"/>
              </a:spcBef>
              <a:buFont typeface="Questrial"/>
              <a:buNone/>
              <a:defRPr sz="1200"/>
            </a:lvl2pPr>
            <a:lvl3pPr indent="0" marL="914400" rtl="0">
              <a:spcBef>
                <a:spcPts val="0"/>
              </a:spcBef>
              <a:buFont typeface="Questrial"/>
              <a:buNone/>
              <a:defRPr sz="1000"/>
            </a:lvl3pPr>
            <a:lvl4pPr indent="0" marL="1371600" rtl="0">
              <a:spcBef>
                <a:spcPts val="0"/>
              </a:spcBef>
              <a:buFont typeface="Questrial"/>
              <a:buNone/>
              <a:defRPr sz="900"/>
            </a:lvl4pPr>
            <a:lvl5pPr indent="0" marL="1828800" rtl="0">
              <a:spcBef>
                <a:spcPts val="0"/>
              </a:spcBef>
              <a:buFont typeface="Questrial"/>
              <a:buNone/>
              <a:defRPr sz="900"/>
            </a:lvl5pPr>
            <a:lvl6pPr indent="0" marL="2286000" rtl="0">
              <a:spcBef>
                <a:spcPts val="0"/>
              </a:spcBef>
              <a:buFont typeface="Questrial"/>
              <a:buNone/>
              <a:defRPr sz="900"/>
            </a:lvl6pPr>
            <a:lvl7pPr indent="0" marL="2743200" rtl="0">
              <a:spcBef>
                <a:spcPts val="0"/>
              </a:spcBef>
              <a:buFont typeface="Questrial"/>
              <a:buNone/>
              <a:defRPr sz="900"/>
            </a:lvl7pPr>
            <a:lvl8pPr indent="0" marL="3200400" rtl="0">
              <a:spcBef>
                <a:spcPts val="0"/>
              </a:spcBef>
              <a:buFont typeface="Questrial"/>
              <a:buNone/>
              <a:defRPr sz="900"/>
            </a:lvl8pPr>
            <a:lvl9pPr indent="0" marL="3657600" rtl="0">
              <a:spcBef>
                <a:spcPts val="0"/>
              </a:spcBef>
              <a:buFont typeface="Questrial"/>
              <a:buNone/>
              <a:defRPr sz="900"/>
            </a:lvl9pPr>
          </a:lstStyle>
          <a:p/>
        </p:txBody>
      </p:sp>
      <p:sp>
        <p:nvSpPr>
          <p:cNvPr id="119" name="Shape 119"/>
          <p:cNvSpPr txBox="1"/>
          <p:nvPr>
            <p:ph idx="4" type="body"/>
          </p:nvPr>
        </p:nvSpPr>
        <p:spPr>
          <a:xfrm>
            <a:off x="3889375" y="4250948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b="0" sz="2400">
                <a:solidFill>
                  <a:srgbClr val="86D1D8"/>
                </a:solidFill>
              </a:defRPr>
            </a:lvl1pPr>
            <a:lvl2pPr indent="0" marL="457200" rtl="0">
              <a:spcBef>
                <a:spcPts val="0"/>
              </a:spcBef>
              <a:buFont typeface="Questrial"/>
              <a:buNone/>
              <a:defRPr b="1" sz="2000"/>
            </a:lvl2pPr>
            <a:lvl3pPr indent="0" marL="914400" rtl="0">
              <a:spcBef>
                <a:spcPts val="0"/>
              </a:spcBef>
              <a:buFont typeface="Quest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Quest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Quest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Quest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Quest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Quest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Questrial"/>
              <a:buNone/>
              <a:defRPr b="1" sz="1600"/>
            </a:lvl9pPr>
          </a:lstStyle>
          <a:p/>
        </p:txBody>
      </p:sp>
      <p:sp>
        <p:nvSpPr>
          <p:cNvPr id="120" name="Shape 120"/>
          <p:cNvSpPr/>
          <p:nvPr>
            <p:ph idx="5" type="pic"/>
          </p:nvPr>
        </p:nvSpPr>
        <p:spPr>
          <a:xfrm>
            <a:off x="3889373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6" type="body"/>
          </p:nvPr>
        </p:nvSpPr>
        <p:spPr>
          <a:xfrm>
            <a:off x="3888021" y="4827210"/>
            <a:ext cx="2934406" cy="659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Questrial"/>
              <a:buNone/>
              <a:defRPr sz="1400"/>
            </a:lvl1pPr>
            <a:lvl2pPr indent="0" marL="457200" rtl="0">
              <a:spcBef>
                <a:spcPts val="0"/>
              </a:spcBef>
              <a:buFont typeface="Questrial"/>
              <a:buNone/>
              <a:defRPr sz="1200"/>
            </a:lvl2pPr>
            <a:lvl3pPr indent="0" marL="914400" rtl="0">
              <a:spcBef>
                <a:spcPts val="0"/>
              </a:spcBef>
              <a:buFont typeface="Questrial"/>
              <a:buNone/>
              <a:defRPr sz="1000"/>
            </a:lvl3pPr>
            <a:lvl4pPr indent="0" marL="1371600" rtl="0">
              <a:spcBef>
                <a:spcPts val="0"/>
              </a:spcBef>
              <a:buFont typeface="Questrial"/>
              <a:buNone/>
              <a:defRPr sz="900"/>
            </a:lvl4pPr>
            <a:lvl5pPr indent="0" marL="1828800" rtl="0">
              <a:spcBef>
                <a:spcPts val="0"/>
              </a:spcBef>
              <a:buFont typeface="Questrial"/>
              <a:buNone/>
              <a:defRPr sz="900"/>
            </a:lvl5pPr>
            <a:lvl6pPr indent="0" marL="2286000" rtl="0">
              <a:spcBef>
                <a:spcPts val="0"/>
              </a:spcBef>
              <a:buFont typeface="Questrial"/>
              <a:buNone/>
              <a:defRPr sz="900"/>
            </a:lvl6pPr>
            <a:lvl7pPr indent="0" marL="2743200" rtl="0">
              <a:spcBef>
                <a:spcPts val="0"/>
              </a:spcBef>
              <a:buFont typeface="Questrial"/>
              <a:buNone/>
              <a:defRPr sz="900"/>
            </a:lvl7pPr>
            <a:lvl8pPr indent="0" marL="3200400" rtl="0">
              <a:spcBef>
                <a:spcPts val="0"/>
              </a:spcBef>
              <a:buFont typeface="Questrial"/>
              <a:buNone/>
              <a:defRPr sz="900"/>
            </a:lvl8pPr>
            <a:lvl9pPr indent="0" marL="3657600" rtl="0">
              <a:spcBef>
                <a:spcPts val="0"/>
              </a:spcBef>
              <a:buFont typeface="Questrial"/>
              <a:buNone/>
              <a:defRPr sz="900"/>
            </a:lvl9pPr>
          </a:lstStyle>
          <a:p/>
        </p:txBody>
      </p:sp>
      <p:sp>
        <p:nvSpPr>
          <p:cNvPr id="122" name="Shape 122"/>
          <p:cNvSpPr txBox="1"/>
          <p:nvPr>
            <p:ph idx="7" type="body"/>
          </p:nvPr>
        </p:nvSpPr>
        <p:spPr>
          <a:xfrm>
            <a:off x="7124700" y="4250948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b="0" sz="2400">
                <a:solidFill>
                  <a:srgbClr val="86D1D8"/>
                </a:solidFill>
              </a:defRPr>
            </a:lvl1pPr>
            <a:lvl2pPr indent="0" marL="457200" rtl="0">
              <a:spcBef>
                <a:spcPts val="0"/>
              </a:spcBef>
              <a:buFont typeface="Questrial"/>
              <a:buNone/>
              <a:defRPr b="1" sz="2000"/>
            </a:lvl2pPr>
            <a:lvl3pPr indent="0" marL="914400" rtl="0">
              <a:spcBef>
                <a:spcPts val="0"/>
              </a:spcBef>
              <a:buFont typeface="Quest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Quest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Quest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Quest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Quest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Quest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Questrial"/>
              <a:buNone/>
              <a:defRPr b="1" sz="1600"/>
            </a:lvl9pPr>
          </a:lstStyle>
          <a:p/>
        </p:txBody>
      </p:sp>
      <p:sp>
        <p:nvSpPr>
          <p:cNvPr id="123" name="Shape 123"/>
          <p:cNvSpPr/>
          <p:nvPr>
            <p:ph idx="8" type="pic"/>
          </p:nvPr>
        </p:nvSpPr>
        <p:spPr>
          <a:xfrm>
            <a:off x="7124699" y="2209800"/>
            <a:ext cx="2932112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9" type="body"/>
          </p:nvPr>
        </p:nvSpPr>
        <p:spPr>
          <a:xfrm>
            <a:off x="7124575" y="4827207"/>
            <a:ext cx="2935996" cy="659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Questrial"/>
              <a:buNone/>
              <a:defRPr sz="1400"/>
            </a:lvl1pPr>
            <a:lvl2pPr indent="0" marL="457200" rtl="0">
              <a:spcBef>
                <a:spcPts val="0"/>
              </a:spcBef>
              <a:buFont typeface="Questrial"/>
              <a:buNone/>
              <a:defRPr sz="1200"/>
            </a:lvl2pPr>
            <a:lvl3pPr indent="0" marL="914400" rtl="0">
              <a:spcBef>
                <a:spcPts val="0"/>
              </a:spcBef>
              <a:buFont typeface="Questrial"/>
              <a:buNone/>
              <a:defRPr sz="1000"/>
            </a:lvl3pPr>
            <a:lvl4pPr indent="0" marL="1371600" rtl="0">
              <a:spcBef>
                <a:spcPts val="0"/>
              </a:spcBef>
              <a:buFont typeface="Questrial"/>
              <a:buNone/>
              <a:defRPr sz="900"/>
            </a:lvl4pPr>
            <a:lvl5pPr indent="0" marL="1828800" rtl="0">
              <a:spcBef>
                <a:spcPts val="0"/>
              </a:spcBef>
              <a:buFont typeface="Questrial"/>
              <a:buNone/>
              <a:defRPr sz="900"/>
            </a:lvl5pPr>
            <a:lvl6pPr indent="0" marL="2286000" rtl="0">
              <a:spcBef>
                <a:spcPts val="0"/>
              </a:spcBef>
              <a:buFont typeface="Questrial"/>
              <a:buNone/>
              <a:defRPr sz="900"/>
            </a:lvl6pPr>
            <a:lvl7pPr indent="0" marL="2743200" rtl="0">
              <a:spcBef>
                <a:spcPts val="0"/>
              </a:spcBef>
              <a:buFont typeface="Questrial"/>
              <a:buNone/>
              <a:defRPr sz="900"/>
            </a:lvl7pPr>
            <a:lvl8pPr indent="0" marL="3200400" rtl="0">
              <a:spcBef>
                <a:spcPts val="0"/>
              </a:spcBef>
              <a:buFont typeface="Questrial"/>
              <a:buNone/>
              <a:defRPr sz="900"/>
            </a:lvl8pPr>
            <a:lvl9pPr indent="0" marL="3657600" rtl="0">
              <a:spcBef>
                <a:spcPts val="0"/>
              </a:spcBef>
              <a:buFont typeface="Questrial"/>
              <a:buNone/>
              <a:defRPr sz="900"/>
            </a:lvl9pPr>
          </a:lstStyle>
          <a:p/>
        </p:txBody>
      </p:sp>
      <p:cxnSp>
        <p:nvCxnSpPr>
          <p:cNvPr id="125" name="Shape 125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Shape 126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Shape 127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 rot="5400000">
            <a:off x="3478842" y="-322612"/>
            <a:ext cx="4195480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marL="3429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94309" marL="74295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7319" marL="11430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7480" marL="16002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7479" marL="20574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1579" marL="25060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7479" marL="29718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7479" marL="34290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7479" marL="38862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 rot="5400000">
            <a:off x="6267450" y="2466974"/>
            <a:ext cx="582612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 rot="5400000">
            <a:off x="1679574" y="-139698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marL="3429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94309" marL="74295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7319" marL="11430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7480" marL="16002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7479" marL="20574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1579" marL="25060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7479" marL="29718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7479" marL="34290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7479" marL="38862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marL="3429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94309" marL="74295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7319" marL="11430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7480" marL="16002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7479" marL="20574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1579" marL="25060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7479" marL="29718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7479" marL="34290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7479" marL="38862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i="0"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1154955" y="2861733"/>
            <a:ext cx="8825657" cy="19156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0" sz="4000" cap="none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1154954" y="4777380"/>
            <a:ext cx="8825657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000" cap="none">
                <a:solidFill>
                  <a:srgbClr val="86D1D8"/>
                </a:solidFill>
              </a:defRPr>
            </a:lvl1pPr>
            <a:lvl2pPr indent="0" marL="45720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>
                <a:solidFill>
                  <a:schemeClr val="lt1"/>
                </a:solidFill>
              </a:defRPr>
            </a:lvl2pPr>
            <a:lvl3pPr indent="0" marL="91440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>
                <a:solidFill>
                  <a:schemeClr val="lt1"/>
                </a:solidFill>
              </a:defRPr>
            </a:lvl3pPr>
            <a:lvl4pPr indent="0" marL="137160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4pPr>
            <a:lvl5pPr indent="0" marL="182880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5pPr>
            <a:lvl6pPr indent="0" marL="228600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6pPr>
            <a:lvl7pPr indent="0" marL="274320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7pPr>
            <a:lvl8pPr indent="0" marL="320040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8pPr>
            <a:lvl9pPr indent="0" marL="365760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5654492" y="2056091"/>
            <a:ext cx="4396340" cy="42002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1103312" y="1905000"/>
            <a:ext cx="439633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b="0" sz="2400">
                <a:solidFill>
                  <a:srgbClr val="86D1D8"/>
                </a:solidFill>
              </a:defRPr>
            </a:lvl1pPr>
            <a:lvl2pPr indent="0" marL="457200" rtl="0">
              <a:spcBef>
                <a:spcPts val="0"/>
              </a:spcBef>
              <a:buFont typeface="Questrial"/>
              <a:buNone/>
              <a:defRPr b="1" sz="2000"/>
            </a:lvl2pPr>
            <a:lvl3pPr indent="0" marL="914400" rtl="0">
              <a:spcBef>
                <a:spcPts val="0"/>
              </a:spcBef>
              <a:buFont typeface="Quest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Quest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Quest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Quest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Quest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Quest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Questrial"/>
              <a:buNone/>
              <a:defRPr b="1" sz="16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/>
        </p:txBody>
      </p:sp>
      <p:sp>
        <p:nvSpPr>
          <p:cNvPr id="45" name="Shape 45"/>
          <p:cNvSpPr txBox="1"/>
          <p:nvPr>
            <p:ph idx="3" type="body"/>
          </p:nvPr>
        </p:nvSpPr>
        <p:spPr>
          <a:xfrm>
            <a:off x="5654494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b="0" sz="2400">
                <a:solidFill>
                  <a:srgbClr val="86D1D8"/>
                </a:solidFill>
              </a:defRPr>
            </a:lvl1pPr>
            <a:lvl2pPr indent="0" marL="457200" rtl="0">
              <a:spcBef>
                <a:spcPts val="0"/>
              </a:spcBef>
              <a:buFont typeface="Questrial"/>
              <a:buNone/>
              <a:defRPr b="1" sz="2000"/>
            </a:lvl2pPr>
            <a:lvl3pPr indent="0" marL="914400" rtl="0">
              <a:spcBef>
                <a:spcPts val="0"/>
              </a:spcBef>
              <a:buFont typeface="Quest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Quest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Quest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Quest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Quest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Quest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Questrial"/>
              <a:buNone/>
              <a:defRPr b="1" sz="1600"/>
            </a:lvl9pPr>
          </a:lstStyle>
          <a:p/>
        </p:txBody>
      </p:sp>
      <p:sp>
        <p:nvSpPr>
          <p:cNvPr id="46" name="Shape 46"/>
          <p:cNvSpPr txBox="1"/>
          <p:nvPr>
            <p:ph idx="4" type="body"/>
          </p:nvPr>
        </p:nvSpPr>
        <p:spPr>
          <a:xfrm>
            <a:off x="5654494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1154953" y="1447800"/>
            <a:ext cx="3401063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0" sz="2400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 sz="20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600"/>
            </a:lvl3pPr>
            <a:lvl4pPr rtl="0">
              <a:spcBef>
                <a:spcPts val="0"/>
              </a:spcBef>
              <a:defRPr sz="1400"/>
            </a:lvl4pPr>
            <a:lvl5pPr rtl="0">
              <a:spcBef>
                <a:spcPts val="0"/>
              </a:spcBef>
              <a:defRPr sz="1400"/>
            </a:lvl5pPr>
            <a:lvl6pPr rtl="0">
              <a:spcBef>
                <a:spcPts val="0"/>
              </a:spcBef>
              <a:defRPr sz="1400"/>
            </a:lvl6pPr>
            <a:lvl7pPr rtl="0">
              <a:spcBef>
                <a:spcPts val="0"/>
              </a:spcBef>
              <a:defRPr sz="1400"/>
            </a:lvl7pPr>
            <a:lvl8pPr rtl="0">
              <a:spcBef>
                <a:spcPts val="0"/>
              </a:spcBef>
              <a:defRPr sz="1400"/>
            </a:lvl8pPr>
            <a:lvl9pPr rtl="0">
              <a:spcBef>
                <a:spcPts val="0"/>
              </a:spcBef>
              <a:defRPr sz="1400"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1154953" y="3129280"/>
            <a:ext cx="3401062" cy="28955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Questrial"/>
              <a:buNone/>
              <a:defRPr sz="1400"/>
            </a:lvl1pPr>
            <a:lvl2pPr indent="0" marL="457200" rtl="0">
              <a:spcBef>
                <a:spcPts val="0"/>
              </a:spcBef>
              <a:buFont typeface="Questrial"/>
              <a:buNone/>
              <a:defRPr sz="1200"/>
            </a:lvl2pPr>
            <a:lvl3pPr indent="0" marL="914400" rtl="0">
              <a:spcBef>
                <a:spcPts val="0"/>
              </a:spcBef>
              <a:buFont typeface="Questrial"/>
              <a:buNone/>
              <a:defRPr sz="1000"/>
            </a:lvl3pPr>
            <a:lvl4pPr indent="0" marL="1371600" rtl="0">
              <a:spcBef>
                <a:spcPts val="0"/>
              </a:spcBef>
              <a:buFont typeface="Questrial"/>
              <a:buNone/>
              <a:defRPr sz="900"/>
            </a:lvl4pPr>
            <a:lvl5pPr indent="0" marL="1828800" rtl="0">
              <a:spcBef>
                <a:spcPts val="0"/>
              </a:spcBef>
              <a:buFont typeface="Questrial"/>
              <a:buNone/>
              <a:defRPr sz="900"/>
            </a:lvl5pPr>
            <a:lvl6pPr indent="0" marL="2286000" rtl="0">
              <a:spcBef>
                <a:spcPts val="0"/>
              </a:spcBef>
              <a:buFont typeface="Questrial"/>
              <a:buNone/>
              <a:defRPr sz="900"/>
            </a:lvl6pPr>
            <a:lvl7pPr indent="0" marL="2743200" rtl="0">
              <a:spcBef>
                <a:spcPts val="0"/>
              </a:spcBef>
              <a:buFont typeface="Questrial"/>
              <a:buNone/>
              <a:defRPr sz="900"/>
            </a:lvl7pPr>
            <a:lvl8pPr indent="0" marL="3200400" rtl="0">
              <a:spcBef>
                <a:spcPts val="0"/>
              </a:spcBef>
              <a:buFont typeface="Questrial"/>
              <a:buNone/>
              <a:defRPr sz="900"/>
            </a:lvl8pPr>
            <a:lvl9pPr indent="0" marL="3657600" rtl="0">
              <a:spcBef>
                <a:spcPts val="0"/>
              </a:spcBef>
              <a:buFont typeface="Questrial"/>
              <a:buNone/>
              <a:defRPr sz="900"/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1153907" y="1854191"/>
            <a:ext cx="5092905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0" sz="3600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8" name="Shape 68"/>
          <p:cNvSpPr/>
          <p:nvPr>
            <p:ph idx="2" type="pic"/>
          </p:nvPr>
        </p:nvSpPr>
        <p:spPr>
          <a:xfrm>
            <a:off x="6949546" y="1143000"/>
            <a:ext cx="3200399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1154954" y="3657600"/>
            <a:ext cx="508497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Questrial"/>
              <a:buNone/>
              <a:defRPr sz="1400"/>
            </a:lvl1pPr>
            <a:lvl2pPr indent="0" marL="457200" rtl="0">
              <a:spcBef>
                <a:spcPts val="0"/>
              </a:spcBef>
              <a:buFont typeface="Questrial"/>
              <a:buNone/>
              <a:defRPr sz="1200"/>
            </a:lvl2pPr>
            <a:lvl3pPr indent="0" marL="914400" rtl="0">
              <a:spcBef>
                <a:spcPts val="0"/>
              </a:spcBef>
              <a:buFont typeface="Questrial"/>
              <a:buNone/>
              <a:defRPr sz="1000"/>
            </a:lvl3pPr>
            <a:lvl4pPr indent="0" marL="1371600" rtl="0">
              <a:spcBef>
                <a:spcPts val="0"/>
              </a:spcBef>
              <a:buFont typeface="Questrial"/>
              <a:buNone/>
              <a:defRPr sz="900"/>
            </a:lvl4pPr>
            <a:lvl5pPr indent="0" marL="1828800" rtl="0">
              <a:spcBef>
                <a:spcPts val="0"/>
              </a:spcBef>
              <a:buFont typeface="Questrial"/>
              <a:buNone/>
              <a:defRPr sz="900"/>
            </a:lvl5pPr>
            <a:lvl6pPr indent="0" marL="2286000" rtl="0">
              <a:spcBef>
                <a:spcPts val="0"/>
              </a:spcBef>
              <a:buFont typeface="Questrial"/>
              <a:buNone/>
              <a:defRPr sz="900"/>
            </a:lvl6pPr>
            <a:lvl7pPr indent="0" marL="2743200" rtl="0">
              <a:spcBef>
                <a:spcPts val="0"/>
              </a:spcBef>
              <a:buFont typeface="Questrial"/>
              <a:buNone/>
              <a:defRPr sz="900"/>
            </a:lvl7pPr>
            <a:lvl8pPr indent="0" marL="3200400" rtl="0">
              <a:spcBef>
                <a:spcPts val="0"/>
              </a:spcBef>
              <a:buFont typeface="Questrial"/>
              <a:buNone/>
              <a:defRPr sz="900"/>
            </a:lvl8pPr>
            <a:lvl9pPr indent="0" marL="3657600" rtl="0">
              <a:spcBef>
                <a:spcPts val="0"/>
              </a:spcBef>
              <a:buFont typeface="Questrial"/>
              <a:buNone/>
              <a:defRPr sz="900"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2.xml"/><Relationship Id="rId1" Type="http://schemas.openxmlformats.org/officeDocument/2006/relationships/image" Target="../media/image04.png"/><Relationship Id="rId2" Type="http://schemas.openxmlformats.org/officeDocument/2006/relationships/image" Target="../media/image00.png"/><Relationship Id="rId3" Type="http://schemas.openxmlformats.org/officeDocument/2006/relationships/image" Target="../media/image02.png"/><Relationship Id="rId4" Type="http://schemas.openxmlformats.org/officeDocument/2006/relationships/image" Target="../media/image01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03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4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8609011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" name="Shape 8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1" y="0"/>
            <a:ext cx="1603386" cy="114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baseline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2"/>
                </a:solidFill>
              </a:defRPr>
            </a:lvl2pPr>
            <a:lvl3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2"/>
                </a:solidFill>
              </a:defRPr>
            </a:lvl3pPr>
            <a:lvl4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2"/>
                </a:solidFill>
              </a:defRPr>
            </a:lvl4pPr>
            <a:lvl5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2"/>
                </a:solidFill>
              </a:defRPr>
            </a:lvl5pPr>
            <a:lvl6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2"/>
                </a:solidFill>
              </a:defRPr>
            </a:lvl6pPr>
            <a:lvl7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2"/>
                </a:solidFill>
              </a:defRPr>
            </a:lvl7pPr>
            <a:lvl8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2"/>
                </a:solidFill>
              </a:defRPr>
            </a:lvl8pPr>
            <a:lvl9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baseline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94309" marL="7429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7319" marL="1143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baseline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7480" marL="1600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baseline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7479" marL="2057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baseline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1579" marL="250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baseline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7479" marL="2971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baseline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7479" marL="3429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baseline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7479" marL="3886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b="0" baseline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jpg"/><Relationship Id="rId4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ctrTitle"/>
          </p:nvPr>
        </p:nvSpPr>
        <p:spPr>
          <a:xfrm>
            <a:off x="1154954" y="1447800"/>
            <a:ext cx="8825657" cy="3329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0" baseline="0" i="0" lang="en-US" sz="7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Rube  Goldberg Machine</a:t>
            </a:r>
          </a:p>
        </p:txBody>
      </p:sp>
      <p:sp>
        <p:nvSpPr>
          <p:cNvPr id="144" name="Shape 144"/>
          <p:cNvSpPr txBox="1"/>
          <p:nvPr>
            <p:ph idx="1" type="subTitle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PRESENTED BY: DEAN KIDDER-BUELL, LIZ KING,  BENJAMIN KLINGE, MARILYNN HUNT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0" baseline="0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STEP 9</a:t>
            </a:r>
          </a:p>
        </p:txBody>
      </p:sp>
      <p:pic>
        <p:nvPicPr>
          <p:cNvPr id="206" name="Shape 20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9713" y="1853248"/>
            <a:ext cx="5860201" cy="4395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0" baseline="0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STEP 10</a:t>
            </a:r>
          </a:p>
        </p:txBody>
      </p:sp>
      <p:pic>
        <p:nvPicPr>
          <p:cNvPr id="212" name="Shape 2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428742" y="2220497"/>
            <a:ext cx="4604225" cy="345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0" baseline="0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Step one</a:t>
            </a:r>
          </a:p>
        </p:txBody>
      </p:sp>
      <p:pic>
        <p:nvPicPr>
          <p:cNvPr id="150" name="Shape 1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993382" y="1406901"/>
            <a:ext cx="6229825" cy="467236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646110" y="1853248"/>
            <a:ext cx="3889420" cy="2554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Velocity=change of distance/change of time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=1.15 m/s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average velocity of the marble down the screw is 1.15 m/s.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0" baseline="0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STEP 2</a:t>
            </a:r>
          </a:p>
        </p:txBody>
      </p:sp>
      <p:pic>
        <p:nvPicPr>
          <p:cNvPr id="157" name="Shape 1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263523" y="1320218"/>
            <a:ext cx="5471212" cy="410340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218940" y="1668581"/>
            <a:ext cx="3451538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Mechanical advantage=number of pulleys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MA= 1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force effort =  force load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0" baseline="0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STEP 3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800612" y="1228688"/>
            <a:ext cx="6207760" cy="465581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>
            <p:ph idx="1" type="body"/>
          </p:nvPr>
        </p:nvSpPr>
        <p:spPr>
          <a:xfrm>
            <a:off x="646110" y="1458857"/>
            <a:ext cx="4748902" cy="419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Work=change in potential energy=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change in kinetic energy= energy 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transferred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=0.13J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total energy transferred from our hammer to our small marble is 0.13J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0" baseline="0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STEP 4</a:t>
            </a:r>
          </a:p>
        </p:txBody>
      </p:sp>
      <p:pic>
        <p:nvPicPr>
          <p:cNvPr id="171" name="Shape 17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715242" y="1235037"/>
            <a:ext cx="6258560" cy="469392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497020" y="1853248"/>
            <a:ext cx="485145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Change in Kinetic Energy = Change in Potential Energy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=0.56J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kinetic energy of our marble at the end of the inclined plane is 0.56J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0" baseline="0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STEP 5</a:t>
            </a:r>
          </a:p>
        </p:txBody>
      </p:sp>
      <p:pic>
        <p:nvPicPr>
          <p:cNvPr id="178" name="Shape 17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757250" y="1623525"/>
            <a:ext cx="5389931" cy="404244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1133341" y="1853248"/>
            <a:ext cx="248562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Ideal Mechanical Advantage is equal to the distance of the effort from the fulcrum over the distance of the load from the fulcrum.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0" baseline="0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STEP 6</a:t>
            </a:r>
          </a:p>
        </p:txBody>
      </p:sp>
      <p:pic>
        <p:nvPicPr>
          <p:cNvPr id="185" name="Shape 18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7425" y="1853248"/>
            <a:ext cx="5594349" cy="419576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1534183" y="2150634"/>
            <a:ext cx="3065170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Toppling works by the center of gravity of an object  being forced over the edge of the bottom. When is reaches this point, it falls over.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0" baseline="0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STEP 7</a:t>
            </a:r>
          </a:p>
        </p:txBody>
      </p:sp>
      <p:pic>
        <p:nvPicPr>
          <p:cNvPr id="192" name="Shape 19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061048" y="2104323"/>
            <a:ext cx="4550038" cy="341252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2021983" y="2279560"/>
            <a:ext cx="22666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+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0" baseline="0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STEP 8</a:t>
            </a:r>
          </a:p>
        </p:txBody>
      </p:sp>
      <p:pic>
        <p:nvPicPr>
          <p:cNvPr id="199" name="Shape 19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12" y="2418398"/>
            <a:ext cx="5594349" cy="419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8880" y="2194559"/>
            <a:ext cx="5215467" cy="391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